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embeddedFontLst>
    <p:embeddedFont>
      <p:font typeface="Average" panose="020B0604020202020204" charset="0"/>
      <p:regular r:id="rId12"/>
    </p:embeddedFont>
    <p:embeddedFont>
      <p:font typeface="Century Gothic" panose="020B0502020202020204" pitchFamily="34" charset="0"/>
      <p:regular r:id="rId13"/>
      <p:bold r:id="rId14"/>
      <p:italic r:id="rId15"/>
      <p:boldItalic r:id="rId16"/>
    </p:embeddedFont>
    <p:embeddedFont>
      <p:font typeface="Oswald" panose="020B0604020202020204" charset="0"/>
      <p:regular r:id="rId17"/>
      <p:bold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1" roundtripDataSignature="AMtx7miFHVkvX6uzXTks1MkxCKG+WGZNO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9" d="100"/>
          <a:sy n="69" d="100"/>
        </p:scale>
        <p:origin x="75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3" name="Google Shape;63;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9" name="Google Shape;69;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a852257fe4_0_15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ga852257fe4_0_1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a852257fe4_0_13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ga852257fe4_0_1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a852257fe4_0_14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0" name="Google Shape;100;ga852257fe4_0_1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d92d74dc88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4" name="Google Shape;114;gd92d74dc88_0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d92d74db6f_0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gd92d74db6f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92d74db6f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d92d74db6f_0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
        <p:cNvGrpSpPr/>
        <p:nvPr/>
      </p:nvGrpSpPr>
      <p:grpSpPr>
        <a:xfrm>
          <a:off x="0" y="0"/>
          <a:ext cx="0" cy="0"/>
          <a:chOff x="0" y="0"/>
          <a:chExt cx="0" cy="0"/>
        </a:xfrm>
      </p:grpSpPr>
      <p:sp>
        <p:nvSpPr>
          <p:cNvPr id="10" name="Google Shape;10;ga852257fe4_0_318"/>
          <p:cNvSpPr txBox="1">
            <a:spLocks noGrp="1"/>
          </p:cNvSpPr>
          <p:nvPr>
            <p:ph type="title"/>
          </p:nvPr>
        </p:nvSpPr>
        <p:spPr>
          <a:xfrm>
            <a:off x="1154954" y="973668"/>
            <a:ext cx="8761500" cy="7071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lt2"/>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 name="Google Shape;11;ga852257fe4_0_318"/>
          <p:cNvSpPr txBox="1">
            <a:spLocks noGrp="1"/>
          </p:cNvSpPr>
          <p:nvPr>
            <p:ph type="body" idx="1"/>
          </p:nvPr>
        </p:nvSpPr>
        <p:spPr>
          <a:xfrm>
            <a:off x="1154954" y="2603500"/>
            <a:ext cx="8825700" cy="3416400"/>
          </a:xfrm>
          <a:prstGeom prst="rect">
            <a:avLst/>
          </a:prstGeom>
          <a:noFill/>
          <a:ln>
            <a:noFill/>
          </a:ln>
        </p:spPr>
        <p:txBody>
          <a:bodyPr spcFirstLastPara="1" wrap="square" lIns="91425" tIns="45700" rIns="91425" bIns="45700" anchor="t" anchorCtr="0">
            <a:noAutofit/>
          </a:bodyPr>
          <a:lstStyle>
            <a:lvl1pPr marL="457200" lvl="0" indent="-320040" algn="l">
              <a:lnSpc>
                <a:spcPct val="100000"/>
              </a:lnSpc>
              <a:spcBef>
                <a:spcPts val="1000"/>
              </a:spcBef>
              <a:spcAft>
                <a:spcPts val="0"/>
              </a:spcAft>
              <a:buSzPts val="1440"/>
              <a:buChar char="►"/>
              <a:defRPr/>
            </a:lvl1pPr>
            <a:lvl2pPr marL="914400" lvl="1" indent="-320040" algn="l">
              <a:lnSpc>
                <a:spcPct val="100000"/>
              </a:lnSpc>
              <a:spcBef>
                <a:spcPts val="1000"/>
              </a:spcBef>
              <a:spcAft>
                <a:spcPts val="0"/>
              </a:spcAft>
              <a:buSzPts val="1440"/>
              <a:buChar char="►"/>
              <a:defRPr/>
            </a:lvl2pPr>
            <a:lvl3pPr marL="1371600" lvl="2" indent="-320039" algn="l">
              <a:lnSpc>
                <a:spcPct val="100000"/>
              </a:lnSpc>
              <a:spcBef>
                <a:spcPts val="1000"/>
              </a:spcBef>
              <a:spcAft>
                <a:spcPts val="0"/>
              </a:spcAft>
              <a:buSzPts val="1440"/>
              <a:buChar char="►"/>
              <a:defRPr/>
            </a:lvl3pPr>
            <a:lvl4pPr marL="1828800" lvl="3" indent="-320039" algn="l">
              <a:lnSpc>
                <a:spcPct val="100000"/>
              </a:lnSpc>
              <a:spcBef>
                <a:spcPts val="1000"/>
              </a:spcBef>
              <a:spcAft>
                <a:spcPts val="0"/>
              </a:spcAft>
              <a:buSzPts val="1440"/>
              <a:buChar char="►"/>
              <a:defRPr/>
            </a:lvl4pPr>
            <a:lvl5pPr marL="2286000" lvl="4" indent="-320039" algn="l">
              <a:lnSpc>
                <a:spcPct val="100000"/>
              </a:lnSpc>
              <a:spcBef>
                <a:spcPts val="1000"/>
              </a:spcBef>
              <a:spcAft>
                <a:spcPts val="0"/>
              </a:spcAft>
              <a:buSzPts val="1440"/>
              <a:buChar char="►"/>
              <a:defRPr/>
            </a:lvl5pPr>
            <a:lvl6pPr marL="2743200" lvl="5" indent="-320039" algn="l">
              <a:lnSpc>
                <a:spcPct val="100000"/>
              </a:lnSpc>
              <a:spcBef>
                <a:spcPts val="1000"/>
              </a:spcBef>
              <a:spcAft>
                <a:spcPts val="0"/>
              </a:spcAft>
              <a:buSzPts val="1440"/>
              <a:buChar char="►"/>
              <a:defRPr/>
            </a:lvl6pPr>
            <a:lvl7pPr marL="3200400" lvl="6" indent="-320039" algn="l">
              <a:lnSpc>
                <a:spcPct val="100000"/>
              </a:lnSpc>
              <a:spcBef>
                <a:spcPts val="1000"/>
              </a:spcBef>
              <a:spcAft>
                <a:spcPts val="0"/>
              </a:spcAft>
              <a:buSzPts val="1440"/>
              <a:buChar char="►"/>
              <a:defRPr/>
            </a:lvl7pPr>
            <a:lvl8pPr marL="3657600" lvl="7" indent="-320040" algn="l">
              <a:lnSpc>
                <a:spcPct val="100000"/>
              </a:lnSpc>
              <a:spcBef>
                <a:spcPts val="1000"/>
              </a:spcBef>
              <a:spcAft>
                <a:spcPts val="0"/>
              </a:spcAft>
              <a:buSzPts val="1440"/>
              <a:buChar char="►"/>
              <a:defRPr/>
            </a:lvl8pPr>
            <a:lvl9pPr marL="4114800" lvl="8" indent="-320040" algn="l">
              <a:lnSpc>
                <a:spcPct val="100000"/>
              </a:lnSpc>
              <a:spcBef>
                <a:spcPts val="1000"/>
              </a:spcBef>
              <a:spcAft>
                <a:spcPts val="0"/>
              </a:spcAft>
              <a:buSzPts val="1440"/>
              <a:buChar char="►"/>
              <a:defRPr/>
            </a:lvl9pPr>
          </a:lstStyle>
          <a:p>
            <a:endParaRPr/>
          </a:p>
        </p:txBody>
      </p:sp>
      <p:sp>
        <p:nvSpPr>
          <p:cNvPr id="12" name="Google Shape;12;ga852257fe4_0_318"/>
          <p:cNvSpPr txBox="1">
            <a:spLocks noGrp="1"/>
          </p:cNvSpPr>
          <p:nvPr>
            <p:ph type="dt" idx="10"/>
          </p:nvPr>
        </p:nvSpPr>
        <p:spPr>
          <a:xfrm>
            <a:off x="10653104" y="6391838"/>
            <a:ext cx="990600" cy="304800"/>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 name="Google Shape;13;ga852257fe4_0_318"/>
          <p:cNvSpPr txBox="1">
            <a:spLocks noGrp="1"/>
          </p:cNvSpPr>
          <p:nvPr>
            <p:ph type="ftr" idx="11"/>
          </p:nvPr>
        </p:nvSpPr>
        <p:spPr>
          <a:xfrm>
            <a:off x="561110" y="6391838"/>
            <a:ext cx="3859800" cy="3048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 name="Google Shape;14;ga852257fe4_0_318"/>
          <p:cNvSpPr txBox="1">
            <a:spLocks noGrp="1"/>
          </p:cNvSpPr>
          <p:nvPr>
            <p:ph type="sldNum" idx="12"/>
          </p:nvPr>
        </p:nvSpPr>
        <p:spPr>
          <a:xfrm>
            <a:off x="10352540" y="295729"/>
            <a:ext cx="838200" cy="767700"/>
          </a:xfrm>
          <a:prstGeom prst="rect">
            <a:avLst/>
          </a:prstGeom>
          <a:noFill/>
          <a:ln>
            <a:noFill/>
          </a:ln>
        </p:spPr>
        <p:txBody>
          <a:bodyPr spcFirstLastPara="1" wrap="square" lIns="91425" tIns="45700" rIns="91425" bIns="45700" anchor="b" anchorCtr="0">
            <a:noAutofit/>
          </a:bodyPr>
          <a:lstStyle>
            <a:lvl1pPr marL="0" marR="0" lvl="0"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1pPr>
            <a:lvl2pPr marL="0" marR="0" lvl="1"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L="0" marR="0" lvl="2"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3pPr>
            <a:lvl4pPr marL="0" marR="0" lvl="3"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4pPr>
            <a:lvl5pPr marL="0" marR="0" lvl="4"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5pPr>
            <a:lvl6pPr marL="0" marR="0" lvl="5"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6pPr>
            <a:lvl7pPr marL="0" marR="0" lvl="6"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7pPr>
            <a:lvl8pPr marL="0" marR="0" lvl="7"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8pPr>
            <a:lvl9pPr marL="0" marR="0" lvl="8" indent="0" algn="ctr">
              <a:lnSpc>
                <a:spcPct val="100000"/>
              </a:lnSpc>
              <a:spcBef>
                <a:spcPts val="0"/>
              </a:spcBef>
              <a:spcAft>
                <a:spcPts val="0"/>
              </a:spcAft>
              <a:buClr>
                <a:srgbClr val="000000"/>
              </a:buClr>
              <a:buSzPts val="2800"/>
              <a:buFont typeface="Arial"/>
              <a:buNone/>
              <a:defRPr sz="2800" b="0" i="0" u="none" strike="noStrike" cap="none">
                <a:solidFill>
                  <a:schemeClr val="lt1"/>
                </a:solidFill>
                <a:latin typeface="Century Gothic"/>
                <a:ea typeface="Century Gothic"/>
                <a:cs typeface="Century Gothic"/>
                <a:sym typeface="Century Gothic"/>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ga852257fe4_0_309"/>
          <p:cNvSpPr txBox="1">
            <a:spLocks noGrp="1"/>
          </p:cNvSpPr>
          <p:nvPr>
            <p:ph type="body" idx="1"/>
          </p:nvPr>
        </p:nvSpPr>
        <p:spPr>
          <a:xfrm>
            <a:off x="415600" y="5640767"/>
            <a:ext cx="7998300" cy="806700"/>
          </a:xfrm>
          <a:prstGeom prst="rect">
            <a:avLst/>
          </a:prstGeom>
          <a:noFill/>
          <a:ln>
            <a:noFill/>
          </a:ln>
        </p:spPr>
        <p:txBody>
          <a:bodyPr spcFirstLastPara="1" wrap="square" lIns="121900" tIns="121900" rIns="121900" bIns="121900" anchor="ctr" anchorCtr="0">
            <a:noAutofit/>
          </a:bodyPr>
          <a:lstStyle>
            <a:lvl1pPr marL="457200" lvl="0" indent="-228600" algn="l">
              <a:lnSpc>
                <a:spcPct val="100000"/>
              </a:lnSpc>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stStyle>
          <a:p>
            <a:endParaRPr/>
          </a:p>
        </p:txBody>
      </p:sp>
      <p:sp>
        <p:nvSpPr>
          <p:cNvPr id="54" name="Google Shape;54;ga852257fe4_0_309"/>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ga852257fe4_0_312"/>
          <p:cNvSpPr txBox="1">
            <a:spLocks noGrp="1"/>
          </p:cNvSpPr>
          <p:nvPr>
            <p:ph type="title" hasCustomPrompt="1"/>
          </p:nvPr>
        </p:nvSpPr>
        <p:spPr>
          <a:xfrm>
            <a:off x="415600" y="1673700"/>
            <a:ext cx="11360700" cy="25209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7" name="Google Shape;57;ga852257fe4_0_312"/>
          <p:cNvSpPr txBox="1">
            <a:spLocks noGrp="1"/>
          </p:cNvSpPr>
          <p:nvPr>
            <p:ph type="body" idx="1"/>
          </p:nvPr>
        </p:nvSpPr>
        <p:spPr>
          <a:xfrm>
            <a:off x="415600" y="4304567"/>
            <a:ext cx="11360700" cy="1734300"/>
          </a:xfrm>
          <a:prstGeom prst="rect">
            <a:avLst/>
          </a:prstGeom>
          <a:noFill/>
          <a:ln>
            <a:noFill/>
          </a:ln>
        </p:spPr>
        <p:txBody>
          <a:bodyPr spcFirstLastPara="1" wrap="square" lIns="121900" tIns="121900" rIns="121900" bIns="121900" anchor="t" anchorCtr="0">
            <a:noAutofit/>
          </a:bodyPr>
          <a:lstStyle>
            <a:lvl1pPr marL="457200" lvl="0" indent="-381000" algn="ctr">
              <a:lnSpc>
                <a:spcPct val="115000"/>
              </a:lnSpc>
              <a:spcBef>
                <a:spcPts val="0"/>
              </a:spcBef>
              <a:spcAft>
                <a:spcPts val="0"/>
              </a:spcAft>
              <a:buSzPts val="2400"/>
              <a:buChar char="●"/>
              <a:defRPr/>
            </a:lvl1pPr>
            <a:lvl2pPr marL="914400" lvl="1" indent="-349250" algn="ctr">
              <a:lnSpc>
                <a:spcPct val="115000"/>
              </a:lnSpc>
              <a:spcBef>
                <a:spcPts val="2100"/>
              </a:spcBef>
              <a:spcAft>
                <a:spcPts val="0"/>
              </a:spcAft>
              <a:buSzPts val="1900"/>
              <a:buChar char="○"/>
              <a:defRPr/>
            </a:lvl2pPr>
            <a:lvl3pPr marL="1371600" lvl="2" indent="-349250" algn="ctr">
              <a:lnSpc>
                <a:spcPct val="115000"/>
              </a:lnSpc>
              <a:spcBef>
                <a:spcPts val="2100"/>
              </a:spcBef>
              <a:spcAft>
                <a:spcPts val="0"/>
              </a:spcAft>
              <a:buSzPts val="1900"/>
              <a:buChar char="■"/>
              <a:defRPr/>
            </a:lvl3pPr>
            <a:lvl4pPr marL="1828800" lvl="3" indent="-349250" algn="ctr">
              <a:lnSpc>
                <a:spcPct val="115000"/>
              </a:lnSpc>
              <a:spcBef>
                <a:spcPts val="2100"/>
              </a:spcBef>
              <a:spcAft>
                <a:spcPts val="0"/>
              </a:spcAft>
              <a:buSzPts val="1900"/>
              <a:buChar char="●"/>
              <a:defRPr/>
            </a:lvl4pPr>
            <a:lvl5pPr marL="2286000" lvl="4" indent="-349250" algn="ctr">
              <a:lnSpc>
                <a:spcPct val="115000"/>
              </a:lnSpc>
              <a:spcBef>
                <a:spcPts val="2100"/>
              </a:spcBef>
              <a:spcAft>
                <a:spcPts val="0"/>
              </a:spcAft>
              <a:buSzPts val="1900"/>
              <a:buChar char="○"/>
              <a:defRPr/>
            </a:lvl5pPr>
            <a:lvl6pPr marL="2743200" lvl="5" indent="-349250" algn="ctr">
              <a:lnSpc>
                <a:spcPct val="115000"/>
              </a:lnSpc>
              <a:spcBef>
                <a:spcPts val="2100"/>
              </a:spcBef>
              <a:spcAft>
                <a:spcPts val="0"/>
              </a:spcAft>
              <a:buSzPts val="1900"/>
              <a:buChar char="■"/>
              <a:defRPr/>
            </a:lvl6pPr>
            <a:lvl7pPr marL="3200400" lvl="6" indent="-349250" algn="ctr">
              <a:lnSpc>
                <a:spcPct val="115000"/>
              </a:lnSpc>
              <a:spcBef>
                <a:spcPts val="2100"/>
              </a:spcBef>
              <a:spcAft>
                <a:spcPts val="0"/>
              </a:spcAft>
              <a:buSzPts val="1900"/>
              <a:buChar char="●"/>
              <a:defRPr/>
            </a:lvl7pPr>
            <a:lvl8pPr marL="3657600" lvl="7" indent="-349250" algn="ctr">
              <a:lnSpc>
                <a:spcPct val="115000"/>
              </a:lnSpc>
              <a:spcBef>
                <a:spcPts val="2100"/>
              </a:spcBef>
              <a:spcAft>
                <a:spcPts val="0"/>
              </a:spcAft>
              <a:buSzPts val="1900"/>
              <a:buChar char="○"/>
              <a:defRPr/>
            </a:lvl8pPr>
            <a:lvl9pPr marL="4114800" lvl="8" indent="-349250" algn="ctr">
              <a:lnSpc>
                <a:spcPct val="115000"/>
              </a:lnSpc>
              <a:spcBef>
                <a:spcPts val="2100"/>
              </a:spcBef>
              <a:spcAft>
                <a:spcPts val="2100"/>
              </a:spcAft>
              <a:buSzPts val="1900"/>
              <a:buChar char="■"/>
              <a:defRPr/>
            </a:lvl9pPr>
          </a:lstStyle>
          <a:p>
            <a:endParaRPr/>
          </a:p>
        </p:txBody>
      </p:sp>
      <p:sp>
        <p:nvSpPr>
          <p:cNvPr id="58" name="Google Shape;58;ga852257fe4_0_312"/>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9"/>
        <p:cNvGrpSpPr/>
        <p:nvPr/>
      </p:nvGrpSpPr>
      <p:grpSpPr>
        <a:xfrm>
          <a:off x="0" y="0"/>
          <a:ext cx="0" cy="0"/>
          <a:chOff x="0" y="0"/>
          <a:chExt cx="0" cy="0"/>
        </a:xfrm>
      </p:grpSpPr>
      <p:sp>
        <p:nvSpPr>
          <p:cNvPr id="60" name="Google Shape;60;ga852257fe4_0_316"/>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grpSp>
        <p:nvGrpSpPr>
          <p:cNvPr id="16" name="Google Shape;16;ga852257fe4_0_272"/>
          <p:cNvGrpSpPr/>
          <p:nvPr/>
        </p:nvGrpSpPr>
        <p:grpSpPr>
          <a:xfrm>
            <a:off x="5800234" y="3807170"/>
            <a:ext cx="591423" cy="140843"/>
            <a:chOff x="4137525" y="2915950"/>
            <a:chExt cx="869100" cy="207000"/>
          </a:xfrm>
        </p:grpSpPr>
        <p:sp>
          <p:nvSpPr>
            <p:cNvPr id="17" name="Google Shape;17;ga852257fe4_0_272"/>
            <p:cNvSpPr/>
            <p:nvPr/>
          </p:nvSpPr>
          <p:spPr>
            <a:xfrm>
              <a:off x="4468575" y="2915950"/>
              <a:ext cx="207000" cy="207000"/>
            </a:xfrm>
            <a:prstGeom prst="ellipse">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ga852257fe4_0_272"/>
            <p:cNvSpPr/>
            <p:nvPr/>
          </p:nvSpPr>
          <p:spPr>
            <a:xfrm>
              <a:off x="4799625" y="2915950"/>
              <a:ext cx="207000" cy="207000"/>
            </a:xfrm>
            <a:prstGeom prst="ellipse">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ga852257fe4_0_272"/>
            <p:cNvSpPr/>
            <p:nvPr/>
          </p:nvSpPr>
          <p:spPr>
            <a:xfrm>
              <a:off x="4137525" y="2915950"/>
              <a:ext cx="207000" cy="207000"/>
            </a:xfrm>
            <a:prstGeom prst="ellipse">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 name="Google Shape;20;ga852257fe4_0_272"/>
          <p:cNvSpPr txBox="1">
            <a:spLocks noGrp="1"/>
          </p:cNvSpPr>
          <p:nvPr>
            <p:ph type="ctrTitle"/>
          </p:nvPr>
        </p:nvSpPr>
        <p:spPr>
          <a:xfrm>
            <a:off x="895010" y="1321067"/>
            <a:ext cx="10401900" cy="23067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6400"/>
              <a:buNone/>
              <a:defRPr sz="6400"/>
            </a:lvl1pPr>
            <a:lvl2pPr lvl="1" algn="ctr">
              <a:lnSpc>
                <a:spcPct val="100000"/>
              </a:lnSpc>
              <a:spcBef>
                <a:spcPts val="0"/>
              </a:spcBef>
              <a:spcAft>
                <a:spcPts val="0"/>
              </a:spcAft>
              <a:buSzPts val="6400"/>
              <a:buNone/>
              <a:defRPr sz="6400"/>
            </a:lvl2pPr>
            <a:lvl3pPr lvl="2" algn="ctr">
              <a:lnSpc>
                <a:spcPct val="100000"/>
              </a:lnSpc>
              <a:spcBef>
                <a:spcPts val="0"/>
              </a:spcBef>
              <a:spcAft>
                <a:spcPts val="0"/>
              </a:spcAft>
              <a:buSzPts val="6400"/>
              <a:buNone/>
              <a:defRPr sz="6400"/>
            </a:lvl3pPr>
            <a:lvl4pPr lvl="3" algn="ctr">
              <a:lnSpc>
                <a:spcPct val="100000"/>
              </a:lnSpc>
              <a:spcBef>
                <a:spcPts val="0"/>
              </a:spcBef>
              <a:spcAft>
                <a:spcPts val="0"/>
              </a:spcAft>
              <a:buSzPts val="6400"/>
              <a:buNone/>
              <a:defRPr sz="6400"/>
            </a:lvl4pPr>
            <a:lvl5pPr lvl="4" algn="ctr">
              <a:lnSpc>
                <a:spcPct val="100000"/>
              </a:lnSpc>
              <a:spcBef>
                <a:spcPts val="0"/>
              </a:spcBef>
              <a:spcAft>
                <a:spcPts val="0"/>
              </a:spcAft>
              <a:buSzPts val="6400"/>
              <a:buNone/>
              <a:defRPr sz="6400"/>
            </a:lvl5pPr>
            <a:lvl6pPr lvl="5" algn="ctr">
              <a:lnSpc>
                <a:spcPct val="100000"/>
              </a:lnSpc>
              <a:spcBef>
                <a:spcPts val="0"/>
              </a:spcBef>
              <a:spcAft>
                <a:spcPts val="0"/>
              </a:spcAft>
              <a:buSzPts val="6400"/>
              <a:buNone/>
              <a:defRPr sz="6400"/>
            </a:lvl6pPr>
            <a:lvl7pPr lvl="6" algn="ctr">
              <a:lnSpc>
                <a:spcPct val="100000"/>
              </a:lnSpc>
              <a:spcBef>
                <a:spcPts val="0"/>
              </a:spcBef>
              <a:spcAft>
                <a:spcPts val="0"/>
              </a:spcAft>
              <a:buSzPts val="6400"/>
              <a:buNone/>
              <a:defRPr sz="6400"/>
            </a:lvl7pPr>
            <a:lvl8pPr lvl="7" algn="ctr">
              <a:lnSpc>
                <a:spcPct val="100000"/>
              </a:lnSpc>
              <a:spcBef>
                <a:spcPts val="0"/>
              </a:spcBef>
              <a:spcAft>
                <a:spcPts val="0"/>
              </a:spcAft>
              <a:buSzPts val="6400"/>
              <a:buNone/>
              <a:defRPr sz="6400"/>
            </a:lvl8pPr>
            <a:lvl9pPr lvl="8" algn="ctr">
              <a:lnSpc>
                <a:spcPct val="100000"/>
              </a:lnSpc>
              <a:spcBef>
                <a:spcPts val="0"/>
              </a:spcBef>
              <a:spcAft>
                <a:spcPts val="0"/>
              </a:spcAft>
              <a:buSzPts val="6400"/>
              <a:buNone/>
              <a:defRPr sz="6400"/>
            </a:lvl9pPr>
          </a:lstStyle>
          <a:p>
            <a:endParaRPr/>
          </a:p>
        </p:txBody>
      </p:sp>
      <p:sp>
        <p:nvSpPr>
          <p:cNvPr id="21" name="Google Shape;21;ga852257fe4_0_272"/>
          <p:cNvSpPr txBox="1">
            <a:spLocks noGrp="1"/>
          </p:cNvSpPr>
          <p:nvPr>
            <p:ph type="subTitle" idx="1"/>
          </p:nvPr>
        </p:nvSpPr>
        <p:spPr>
          <a:xfrm>
            <a:off x="895000" y="4233168"/>
            <a:ext cx="10401900" cy="10569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2" name="Google Shape;22;ga852257fe4_0_272"/>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ga852257fe4_0_280"/>
          <p:cNvSpPr txBox="1">
            <a:spLocks noGrp="1"/>
          </p:cNvSpPr>
          <p:nvPr>
            <p:ph type="title"/>
          </p:nvPr>
        </p:nvSpPr>
        <p:spPr>
          <a:xfrm>
            <a:off x="895000" y="2855000"/>
            <a:ext cx="10469700" cy="1148100"/>
          </a:xfrm>
          <a:prstGeom prst="rect">
            <a:avLst/>
          </a:prstGeom>
          <a:noFill/>
          <a:ln>
            <a:noFill/>
          </a:ln>
        </p:spPr>
        <p:txBody>
          <a:bodyPr spcFirstLastPara="1" wrap="square" lIns="121900" tIns="121900" rIns="121900" bIns="121900" anchor="ctr"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25" name="Google Shape;25;ga852257fe4_0_280"/>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6"/>
        <p:cNvGrpSpPr/>
        <p:nvPr/>
      </p:nvGrpSpPr>
      <p:grpSpPr>
        <a:xfrm>
          <a:off x="0" y="0"/>
          <a:ext cx="0" cy="0"/>
          <a:chOff x="0" y="0"/>
          <a:chExt cx="0" cy="0"/>
        </a:xfrm>
      </p:grpSpPr>
      <p:sp>
        <p:nvSpPr>
          <p:cNvPr id="27" name="Google Shape;27;ga852257fe4_0_28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a:endParaRPr/>
          </a:p>
        </p:txBody>
      </p:sp>
      <p:sp>
        <p:nvSpPr>
          <p:cNvPr id="28" name="Google Shape;28;ga852257fe4_0_28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81000" algn="l">
              <a:lnSpc>
                <a:spcPct val="115000"/>
              </a:lnSpc>
              <a:spcBef>
                <a:spcPts val="0"/>
              </a:spcBef>
              <a:spcAft>
                <a:spcPts val="0"/>
              </a:spcAft>
              <a:buSzPts val="2400"/>
              <a:buChar char="●"/>
              <a:defRPr/>
            </a:lvl1pPr>
            <a:lvl2pPr marL="914400" lvl="1" indent="-349250" algn="l">
              <a:lnSpc>
                <a:spcPct val="115000"/>
              </a:lnSpc>
              <a:spcBef>
                <a:spcPts val="2100"/>
              </a:spcBef>
              <a:spcAft>
                <a:spcPts val="0"/>
              </a:spcAft>
              <a:buSzPts val="1900"/>
              <a:buChar char="○"/>
              <a:defRPr/>
            </a:lvl2pPr>
            <a:lvl3pPr marL="1371600" lvl="2" indent="-349250" algn="l">
              <a:lnSpc>
                <a:spcPct val="115000"/>
              </a:lnSpc>
              <a:spcBef>
                <a:spcPts val="2100"/>
              </a:spcBef>
              <a:spcAft>
                <a:spcPts val="0"/>
              </a:spcAft>
              <a:buSzPts val="1900"/>
              <a:buChar char="■"/>
              <a:defRPr/>
            </a:lvl3pPr>
            <a:lvl4pPr marL="1828800" lvl="3" indent="-349250" algn="l">
              <a:lnSpc>
                <a:spcPct val="115000"/>
              </a:lnSpc>
              <a:spcBef>
                <a:spcPts val="2100"/>
              </a:spcBef>
              <a:spcAft>
                <a:spcPts val="0"/>
              </a:spcAft>
              <a:buSzPts val="1900"/>
              <a:buChar char="●"/>
              <a:defRPr/>
            </a:lvl4pPr>
            <a:lvl5pPr marL="2286000" lvl="4" indent="-349250" algn="l">
              <a:lnSpc>
                <a:spcPct val="115000"/>
              </a:lnSpc>
              <a:spcBef>
                <a:spcPts val="2100"/>
              </a:spcBef>
              <a:spcAft>
                <a:spcPts val="0"/>
              </a:spcAft>
              <a:buSzPts val="1900"/>
              <a:buChar char="○"/>
              <a:defRPr/>
            </a:lvl5pPr>
            <a:lvl6pPr marL="2743200" lvl="5" indent="-349250" algn="l">
              <a:lnSpc>
                <a:spcPct val="115000"/>
              </a:lnSpc>
              <a:spcBef>
                <a:spcPts val="2100"/>
              </a:spcBef>
              <a:spcAft>
                <a:spcPts val="0"/>
              </a:spcAft>
              <a:buSzPts val="1900"/>
              <a:buChar char="■"/>
              <a:defRPr/>
            </a:lvl6pPr>
            <a:lvl7pPr marL="3200400" lvl="6" indent="-349250" algn="l">
              <a:lnSpc>
                <a:spcPct val="115000"/>
              </a:lnSpc>
              <a:spcBef>
                <a:spcPts val="2100"/>
              </a:spcBef>
              <a:spcAft>
                <a:spcPts val="0"/>
              </a:spcAft>
              <a:buSzPts val="1900"/>
              <a:buChar char="●"/>
              <a:defRPr/>
            </a:lvl7pPr>
            <a:lvl8pPr marL="3657600" lvl="7" indent="-349250" algn="l">
              <a:lnSpc>
                <a:spcPct val="115000"/>
              </a:lnSpc>
              <a:spcBef>
                <a:spcPts val="2100"/>
              </a:spcBef>
              <a:spcAft>
                <a:spcPts val="0"/>
              </a:spcAft>
              <a:buSzPts val="1900"/>
              <a:buChar char="○"/>
              <a:defRPr/>
            </a:lvl8pPr>
            <a:lvl9pPr marL="4114800" lvl="8" indent="-349250" algn="l">
              <a:lnSpc>
                <a:spcPct val="115000"/>
              </a:lnSpc>
              <a:spcBef>
                <a:spcPts val="2100"/>
              </a:spcBef>
              <a:spcAft>
                <a:spcPts val="2100"/>
              </a:spcAft>
              <a:buSzPts val="1900"/>
              <a:buChar char="■"/>
              <a:defRPr/>
            </a:lvl9pPr>
          </a:lstStyle>
          <a:p>
            <a:endParaRPr/>
          </a:p>
        </p:txBody>
      </p:sp>
      <p:sp>
        <p:nvSpPr>
          <p:cNvPr id="29" name="Google Shape;29;ga852257fe4_0_283"/>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ga852257fe4_0_287"/>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a:endParaRPr/>
          </a:p>
        </p:txBody>
      </p:sp>
      <p:sp>
        <p:nvSpPr>
          <p:cNvPr id="32" name="Google Shape;32;ga852257fe4_0_287"/>
          <p:cNvSpPr txBox="1">
            <a:spLocks noGrp="1"/>
          </p:cNvSpPr>
          <p:nvPr>
            <p:ph type="body" idx="1"/>
          </p:nvPr>
        </p:nvSpPr>
        <p:spPr>
          <a:xfrm>
            <a:off x="4156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3" name="Google Shape;33;ga852257fe4_0_287"/>
          <p:cNvSpPr txBox="1">
            <a:spLocks noGrp="1"/>
          </p:cNvSpPr>
          <p:nvPr>
            <p:ph type="body" idx="2"/>
          </p:nvPr>
        </p:nvSpPr>
        <p:spPr>
          <a:xfrm>
            <a:off x="6443200" y="1536633"/>
            <a:ext cx="5333100" cy="4555200"/>
          </a:xfrm>
          <a:prstGeom prst="rect">
            <a:avLst/>
          </a:prstGeom>
          <a:noFill/>
          <a:ln>
            <a:noFill/>
          </a:ln>
        </p:spPr>
        <p:txBody>
          <a:bodyPr spcFirstLastPara="1" wrap="square" lIns="121900" tIns="121900" rIns="121900" bIns="121900" anchor="t" anchorCtr="0">
            <a:noAutofit/>
          </a:bodyPr>
          <a:lstStyle>
            <a:lvl1pPr marL="457200" lvl="0" indent="-349250" algn="l">
              <a:lnSpc>
                <a:spcPct val="115000"/>
              </a:lnSpc>
              <a:spcBef>
                <a:spcPts val="0"/>
              </a:spcBef>
              <a:spcAft>
                <a:spcPts val="0"/>
              </a:spcAft>
              <a:buSzPts val="1900"/>
              <a:buChar char="●"/>
              <a:defRPr sz="19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34" name="Google Shape;34;ga852257fe4_0_287"/>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ga852257fe4_0_292"/>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gn="l">
              <a:lnSpc>
                <a:spcPct val="100000"/>
              </a:lnSpc>
              <a:spcBef>
                <a:spcPts val="0"/>
              </a:spcBef>
              <a:spcAft>
                <a:spcPts val="0"/>
              </a:spcAft>
              <a:buSzPts val="4000"/>
              <a:buNone/>
              <a:defRPr/>
            </a:lvl1pPr>
            <a:lvl2pPr lvl="1" algn="l">
              <a:lnSpc>
                <a:spcPct val="100000"/>
              </a:lnSpc>
              <a:spcBef>
                <a:spcPts val="0"/>
              </a:spcBef>
              <a:spcAft>
                <a:spcPts val="0"/>
              </a:spcAft>
              <a:buSzPts val="4000"/>
              <a:buNone/>
              <a:defRPr/>
            </a:lvl2pPr>
            <a:lvl3pPr lvl="2" algn="l">
              <a:lnSpc>
                <a:spcPct val="100000"/>
              </a:lnSpc>
              <a:spcBef>
                <a:spcPts val="0"/>
              </a:spcBef>
              <a:spcAft>
                <a:spcPts val="0"/>
              </a:spcAft>
              <a:buSzPts val="4000"/>
              <a:buNone/>
              <a:defRPr/>
            </a:lvl3pPr>
            <a:lvl4pPr lvl="3" algn="l">
              <a:lnSpc>
                <a:spcPct val="100000"/>
              </a:lnSpc>
              <a:spcBef>
                <a:spcPts val="0"/>
              </a:spcBef>
              <a:spcAft>
                <a:spcPts val="0"/>
              </a:spcAft>
              <a:buSzPts val="4000"/>
              <a:buNone/>
              <a:defRPr/>
            </a:lvl4pPr>
            <a:lvl5pPr lvl="4" algn="l">
              <a:lnSpc>
                <a:spcPct val="100000"/>
              </a:lnSpc>
              <a:spcBef>
                <a:spcPts val="0"/>
              </a:spcBef>
              <a:spcAft>
                <a:spcPts val="0"/>
              </a:spcAft>
              <a:buSzPts val="4000"/>
              <a:buNone/>
              <a:defRPr/>
            </a:lvl5pPr>
            <a:lvl6pPr lvl="5" algn="l">
              <a:lnSpc>
                <a:spcPct val="100000"/>
              </a:lnSpc>
              <a:spcBef>
                <a:spcPts val="0"/>
              </a:spcBef>
              <a:spcAft>
                <a:spcPts val="0"/>
              </a:spcAft>
              <a:buSzPts val="4000"/>
              <a:buNone/>
              <a:defRPr/>
            </a:lvl6pPr>
            <a:lvl7pPr lvl="6" algn="l">
              <a:lnSpc>
                <a:spcPct val="100000"/>
              </a:lnSpc>
              <a:spcBef>
                <a:spcPts val="0"/>
              </a:spcBef>
              <a:spcAft>
                <a:spcPts val="0"/>
              </a:spcAft>
              <a:buSzPts val="4000"/>
              <a:buNone/>
              <a:defRPr/>
            </a:lvl7pPr>
            <a:lvl8pPr lvl="7" algn="l">
              <a:lnSpc>
                <a:spcPct val="100000"/>
              </a:lnSpc>
              <a:spcBef>
                <a:spcPts val="0"/>
              </a:spcBef>
              <a:spcAft>
                <a:spcPts val="0"/>
              </a:spcAft>
              <a:buSzPts val="4000"/>
              <a:buNone/>
              <a:defRPr/>
            </a:lvl8pPr>
            <a:lvl9pPr lvl="8" algn="l">
              <a:lnSpc>
                <a:spcPct val="100000"/>
              </a:lnSpc>
              <a:spcBef>
                <a:spcPts val="0"/>
              </a:spcBef>
              <a:spcAft>
                <a:spcPts val="0"/>
              </a:spcAft>
              <a:buSzPts val="4000"/>
              <a:buNone/>
              <a:defRPr/>
            </a:lvl9pPr>
          </a:lstStyle>
          <a:p>
            <a:endParaRPr/>
          </a:p>
        </p:txBody>
      </p:sp>
      <p:sp>
        <p:nvSpPr>
          <p:cNvPr id="37" name="Google Shape;37;ga852257fe4_0_292"/>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ga852257fe4_0_295"/>
          <p:cNvSpPr txBox="1">
            <a:spLocks noGrp="1"/>
          </p:cNvSpPr>
          <p:nvPr>
            <p:ph type="title"/>
          </p:nvPr>
        </p:nvSpPr>
        <p:spPr>
          <a:xfrm>
            <a:off x="415600" y="740800"/>
            <a:ext cx="3744000" cy="1007700"/>
          </a:xfrm>
          <a:prstGeom prst="rect">
            <a:avLst/>
          </a:prstGeom>
          <a:noFill/>
          <a:ln>
            <a:noFill/>
          </a:ln>
        </p:spPr>
        <p:txBody>
          <a:bodyPr spcFirstLastPara="1" wrap="square" lIns="121900" tIns="121900" rIns="121900" bIns="121900" anchor="b" anchorCtr="0">
            <a:no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a:endParaRPr/>
          </a:p>
        </p:txBody>
      </p:sp>
      <p:sp>
        <p:nvSpPr>
          <p:cNvPr id="40" name="Google Shape;40;ga852257fe4_0_295"/>
          <p:cNvSpPr txBox="1">
            <a:spLocks noGrp="1"/>
          </p:cNvSpPr>
          <p:nvPr>
            <p:ph type="body" idx="1"/>
          </p:nvPr>
        </p:nvSpPr>
        <p:spPr>
          <a:xfrm>
            <a:off x="415600" y="1852800"/>
            <a:ext cx="3744000" cy="4239300"/>
          </a:xfrm>
          <a:prstGeom prst="rect">
            <a:avLst/>
          </a:prstGeom>
          <a:noFill/>
          <a:ln>
            <a:noFill/>
          </a:ln>
        </p:spPr>
        <p:txBody>
          <a:bodyPr spcFirstLastPara="1" wrap="square" lIns="121900" tIns="121900" rIns="121900" bIns="121900" anchor="t" anchorCtr="0">
            <a:noAutofit/>
          </a:bodyPr>
          <a:lstStyle>
            <a:lvl1pPr marL="457200" lvl="0" indent="-330200" algn="l">
              <a:lnSpc>
                <a:spcPct val="115000"/>
              </a:lnSpc>
              <a:spcBef>
                <a:spcPts val="0"/>
              </a:spcBef>
              <a:spcAft>
                <a:spcPts val="0"/>
              </a:spcAft>
              <a:buSzPts val="1600"/>
              <a:buChar char="●"/>
              <a:defRPr sz="1600"/>
            </a:lvl1pPr>
            <a:lvl2pPr marL="914400" lvl="1" indent="-330200" algn="l">
              <a:lnSpc>
                <a:spcPct val="115000"/>
              </a:lnSpc>
              <a:spcBef>
                <a:spcPts val="2100"/>
              </a:spcBef>
              <a:spcAft>
                <a:spcPts val="0"/>
              </a:spcAft>
              <a:buSzPts val="1600"/>
              <a:buChar char="○"/>
              <a:defRPr sz="1600"/>
            </a:lvl2pPr>
            <a:lvl3pPr marL="1371600" lvl="2" indent="-330200" algn="l">
              <a:lnSpc>
                <a:spcPct val="115000"/>
              </a:lnSpc>
              <a:spcBef>
                <a:spcPts val="2100"/>
              </a:spcBef>
              <a:spcAft>
                <a:spcPts val="0"/>
              </a:spcAft>
              <a:buSzPts val="1600"/>
              <a:buChar char="■"/>
              <a:defRPr sz="1600"/>
            </a:lvl3pPr>
            <a:lvl4pPr marL="1828800" lvl="3" indent="-330200" algn="l">
              <a:lnSpc>
                <a:spcPct val="115000"/>
              </a:lnSpc>
              <a:spcBef>
                <a:spcPts val="2100"/>
              </a:spcBef>
              <a:spcAft>
                <a:spcPts val="0"/>
              </a:spcAft>
              <a:buSzPts val="1600"/>
              <a:buChar char="●"/>
              <a:defRPr sz="1600"/>
            </a:lvl4pPr>
            <a:lvl5pPr marL="2286000" lvl="4" indent="-330200" algn="l">
              <a:lnSpc>
                <a:spcPct val="115000"/>
              </a:lnSpc>
              <a:spcBef>
                <a:spcPts val="2100"/>
              </a:spcBef>
              <a:spcAft>
                <a:spcPts val="0"/>
              </a:spcAft>
              <a:buSzPts val="1600"/>
              <a:buChar char="○"/>
              <a:defRPr sz="1600"/>
            </a:lvl5pPr>
            <a:lvl6pPr marL="2743200" lvl="5" indent="-330200" algn="l">
              <a:lnSpc>
                <a:spcPct val="115000"/>
              </a:lnSpc>
              <a:spcBef>
                <a:spcPts val="2100"/>
              </a:spcBef>
              <a:spcAft>
                <a:spcPts val="0"/>
              </a:spcAft>
              <a:buSzPts val="1600"/>
              <a:buChar char="■"/>
              <a:defRPr sz="1600"/>
            </a:lvl6pPr>
            <a:lvl7pPr marL="3200400" lvl="6" indent="-330200" algn="l">
              <a:lnSpc>
                <a:spcPct val="115000"/>
              </a:lnSpc>
              <a:spcBef>
                <a:spcPts val="2100"/>
              </a:spcBef>
              <a:spcAft>
                <a:spcPts val="0"/>
              </a:spcAft>
              <a:buSzPts val="1600"/>
              <a:buChar char="●"/>
              <a:defRPr sz="1600"/>
            </a:lvl7pPr>
            <a:lvl8pPr marL="3657600" lvl="7" indent="-330200" algn="l">
              <a:lnSpc>
                <a:spcPct val="115000"/>
              </a:lnSpc>
              <a:spcBef>
                <a:spcPts val="2100"/>
              </a:spcBef>
              <a:spcAft>
                <a:spcPts val="0"/>
              </a:spcAft>
              <a:buSzPts val="1600"/>
              <a:buChar char="○"/>
              <a:defRPr sz="1600"/>
            </a:lvl8pPr>
            <a:lvl9pPr marL="4114800" lvl="8" indent="-330200" algn="l">
              <a:lnSpc>
                <a:spcPct val="115000"/>
              </a:lnSpc>
              <a:spcBef>
                <a:spcPts val="2100"/>
              </a:spcBef>
              <a:spcAft>
                <a:spcPts val="2100"/>
              </a:spcAft>
              <a:buSzPts val="1600"/>
              <a:buChar char="■"/>
              <a:defRPr sz="1600"/>
            </a:lvl9pPr>
          </a:lstStyle>
          <a:p>
            <a:endParaRPr/>
          </a:p>
        </p:txBody>
      </p:sp>
      <p:sp>
        <p:nvSpPr>
          <p:cNvPr id="41" name="Google Shape;41;ga852257fe4_0_295"/>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2"/>
        <p:cNvGrpSpPr/>
        <p:nvPr/>
      </p:nvGrpSpPr>
      <p:grpSpPr>
        <a:xfrm>
          <a:off x="0" y="0"/>
          <a:ext cx="0" cy="0"/>
          <a:chOff x="0" y="0"/>
          <a:chExt cx="0" cy="0"/>
        </a:xfrm>
      </p:grpSpPr>
      <p:sp>
        <p:nvSpPr>
          <p:cNvPr id="43" name="Google Shape;43;ga852257fe4_0_299"/>
          <p:cNvSpPr txBox="1">
            <a:spLocks noGrp="1"/>
          </p:cNvSpPr>
          <p:nvPr>
            <p:ph type="title"/>
          </p:nvPr>
        </p:nvSpPr>
        <p:spPr>
          <a:xfrm>
            <a:off x="653667" y="701800"/>
            <a:ext cx="8302800" cy="5454300"/>
          </a:xfrm>
          <a:prstGeom prst="rect">
            <a:avLst/>
          </a:prstGeom>
          <a:noFill/>
          <a:ln>
            <a:noFill/>
          </a:ln>
        </p:spPr>
        <p:txBody>
          <a:bodyPr spcFirstLastPara="1" wrap="square" lIns="121900" tIns="121900" rIns="121900" bIns="121900" anchor="ctr" anchorCtr="0">
            <a:noAutofit/>
          </a:bodyPr>
          <a:lstStyle>
            <a:lvl1pPr lvl="0" algn="l">
              <a:lnSpc>
                <a:spcPct val="100000"/>
              </a:lnSpc>
              <a:spcBef>
                <a:spcPts val="0"/>
              </a:spcBef>
              <a:spcAft>
                <a:spcPts val="0"/>
              </a:spcAft>
              <a:buClr>
                <a:schemeClr val="lt1"/>
              </a:buClr>
              <a:buSzPts val="6400"/>
              <a:buNone/>
              <a:defRPr sz="6400">
                <a:solidFill>
                  <a:schemeClr val="lt1"/>
                </a:solidFill>
              </a:defRPr>
            </a:lvl1pPr>
            <a:lvl2pPr lvl="1" algn="l">
              <a:lnSpc>
                <a:spcPct val="100000"/>
              </a:lnSpc>
              <a:spcBef>
                <a:spcPts val="0"/>
              </a:spcBef>
              <a:spcAft>
                <a:spcPts val="0"/>
              </a:spcAft>
              <a:buClr>
                <a:schemeClr val="lt1"/>
              </a:buClr>
              <a:buSzPts val="6400"/>
              <a:buNone/>
              <a:defRPr sz="6400">
                <a:solidFill>
                  <a:schemeClr val="lt1"/>
                </a:solidFill>
              </a:defRPr>
            </a:lvl2pPr>
            <a:lvl3pPr lvl="2" algn="l">
              <a:lnSpc>
                <a:spcPct val="100000"/>
              </a:lnSpc>
              <a:spcBef>
                <a:spcPts val="0"/>
              </a:spcBef>
              <a:spcAft>
                <a:spcPts val="0"/>
              </a:spcAft>
              <a:buClr>
                <a:schemeClr val="lt1"/>
              </a:buClr>
              <a:buSzPts val="6400"/>
              <a:buNone/>
              <a:defRPr sz="6400">
                <a:solidFill>
                  <a:schemeClr val="lt1"/>
                </a:solidFill>
              </a:defRPr>
            </a:lvl3pPr>
            <a:lvl4pPr lvl="3" algn="l">
              <a:lnSpc>
                <a:spcPct val="100000"/>
              </a:lnSpc>
              <a:spcBef>
                <a:spcPts val="0"/>
              </a:spcBef>
              <a:spcAft>
                <a:spcPts val="0"/>
              </a:spcAft>
              <a:buClr>
                <a:schemeClr val="lt1"/>
              </a:buClr>
              <a:buSzPts val="6400"/>
              <a:buNone/>
              <a:defRPr sz="6400">
                <a:solidFill>
                  <a:schemeClr val="lt1"/>
                </a:solidFill>
              </a:defRPr>
            </a:lvl4pPr>
            <a:lvl5pPr lvl="4" algn="l">
              <a:lnSpc>
                <a:spcPct val="100000"/>
              </a:lnSpc>
              <a:spcBef>
                <a:spcPts val="0"/>
              </a:spcBef>
              <a:spcAft>
                <a:spcPts val="0"/>
              </a:spcAft>
              <a:buClr>
                <a:schemeClr val="lt1"/>
              </a:buClr>
              <a:buSzPts val="6400"/>
              <a:buNone/>
              <a:defRPr sz="6400">
                <a:solidFill>
                  <a:schemeClr val="lt1"/>
                </a:solidFill>
              </a:defRPr>
            </a:lvl5pPr>
            <a:lvl6pPr lvl="5" algn="l">
              <a:lnSpc>
                <a:spcPct val="100000"/>
              </a:lnSpc>
              <a:spcBef>
                <a:spcPts val="0"/>
              </a:spcBef>
              <a:spcAft>
                <a:spcPts val="0"/>
              </a:spcAft>
              <a:buClr>
                <a:schemeClr val="lt1"/>
              </a:buClr>
              <a:buSzPts val="6400"/>
              <a:buNone/>
              <a:defRPr sz="6400">
                <a:solidFill>
                  <a:schemeClr val="lt1"/>
                </a:solidFill>
              </a:defRPr>
            </a:lvl6pPr>
            <a:lvl7pPr lvl="6" algn="l">
              <a:lnSpc>
                <a:spcPct val="100000"/>
              </a:lnSpc>
              <a:spcBef>
                <a:spcPts val="0"/>
              </a:spcBef>
              <a:spcAft>
                <a:spcPts val="0"/>
              </a:spcAft>
              <a:buClr>
                <a:schemeClr val="lt1"/>
              </a:buClr>
              <a:buSzPts val="6400"/>
              <a:buNone/>
              <a:defRPr sz="6400">
                <a:solidFill>
                  <a:schemeClr val="lt1"/>
                </a:solidFill>
              </a:defRPr>
            </a:lvl7pPr>
            <a:lvl8pPr lvl="7" algn="l">
              <a:lnSpc>
                <a:spcPct val="100000"/>
              </a:lnSpc>
              <a:spcBef>
                <a:spcPts val="0"/>
              </a:spcBef>
              <a:spcAft>
                <a:spcPts val="0"/>
              </a:spcAft>
              <a:buClr>
                <a:schemeClr val="lt1"/>
              </a:buClr>
              <a:buSzPts val="6400"/>
              <a:buNone/>
              <a:defRPr sz="6400">
                <a:solidFill>
                  <a:schemeClr val="lt1"/>
                </a:solidFill>
              </a:defRPr>
            </a:lvl8pPr>
            <a:lvl9pPr lvl="8" algn="l">
              <a:lnSpc>
                <a:spcPct val="100000"/>
              </a:lnSpc>
              <a:spcBef>
                <a:spcPts val="0"/>
              </a:spcBef>
              <a:spcAft>
                <a:spcPts val="0"/>
              </a:spcAft>
              <a:buClr>
                <a:schemeClr val="lt1"/>
              </a:buClr>
              <a:buSzPts val="6400"/>
              <a:buNone/>
              <a:defRPr sz="6400">
                <a:solidFill>
                  <a:schemeClr val="lt1"/>
                </a:solidFill>
              </a:defRPr>
            </a:lvl9pPr>
          </a:lstStyle>
          <a:p>
            <a:endParaRPr/>
          </a:p>
        </p:txBody>
      </p:sp>
      <p:sp>
        <p:nvSpPr>
          <p:cNvPr id="44" name="Google Shape;44;ga852257fe4_0_299"/>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ga852257fe4_0_302"/>
          <p:cNvSpPr/>
          <p:nvPr/>
        </p:nvSpPr>
        <p:spPr>
          <a:xfrm>
            <a:off x="6096000" y="0"/>
            <a:ext cx="6096000" cy="6858000"/>
          </a:xfrm>
          <a:prstGeom prst="rect">
            <a:avLst/>
          </a:pr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7" name="Google Shape;47;ga852257fe4_0_302"/>
          <p:cNvCxnSpPr/>
          <p:nvPr/>
        </p:nvCxnSpPr>
        <p:spPr>
          <a:xfrm>
            <a:off x="6706233" y="5994000"/>
            <a:ext cx="624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ga852257fe4_0_302"/>
          <p:cNvSpPr txBox="1">
            <a:spLocks noGrp="1"/>
          </p:cNvSpPr>
          <p:nvPr>
            <p:ph type="title"/>
          </p:nvPr>
        </p:nvSpPr>
        <p:spPr>
          <a:xfrm>
            <a:off x="354000" y="1441867"/>
            <a:ext cx="5393700" cy="2280300"/>
          </a:xfrm>
          <a:prstGeom prst="rect">
            <a:avLst/>
          </a:prstGeom>
          <a:noFill/>
          <a:ln>
            <a:noFill/>
          </a:ln>
        </p:spPr>
        <p:txBody>
          <a:bodyPr spcFirstLastPara="1" wrap="square" lIns="121900" tIns="121900" rIns="121900" bIns="121900" anchor="b" anchorCtr="0">
            <a:no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a:endParaRPr/>
          </a:p>
        </p:txBody>
      </p:sp>
      <p:sp>
        <p:nvSpPr>
          <p:cNvPr id="49" name="Google Shape;49;ga852257fe4_0_302"/>
          <p:cNvSpPr txBox="1">
            <a:spLocks noGrp="1"/>
          </p:cNvSpPr>
          <p:nvPr>
            <p:ph type="subTitle" idx="1"/>
          </p:nvPr>
        </p:nvSpPr>
        <p:spPr>
          <a:xfrm>
            <a:off x="354000" y="3793601"/>
            <a:ext cx="5393700" cy="1794000"/>
          </a:xfrm>
          <a:prstGeom prst="rect">
            <a:avLst/>
          </a:prstGeom>
          <a:noFill/>
          <a:ln>
            <a:noFill/>
          </a:ln>
        </p:spPr>
        <p:txBody>
          <a:bodyPr spcFirstLastPara="1" wrap="square" lIns="121900" tIns="121900" rIns="121900" bIns="121900" anchor="t" anchorCtr="0">
            <a:noAutofit/>
          </a:bodyPr>
          <a:lstStyle>
            <a:lvl1pPr lvl="0" algn="ctr">
              <a:lnSpc>
                <a:spcPct val="100000"/>
              </a:lnSpc>
              <a:spcBef>
                <a:spcPts val="0"/>
              </a:spcBef>
              <a:spcAft>
                <a:spcPts val="0"/>
              </a:spcAft>
              <a:buClr>
                <a:schemeClr val="dk1"/>
              </a:buClr>
              <a:buSzPts val="2800"/>
              <a:buNone/>
              <a:defRPr sz="28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50" name="Google Shape;50;ga852257fe4_0_302"/>
          <p:cNvSpPr txBox="1">
            <a:spLocks noGrp="1"/>
          </p:cNvSpPr>
          <p:nvPr>
            <p:ph type="body" idx="2"/>
          </p:nvPr>
        </p:nvSpPr>
        <p:spPr>
          <a:xfrm>
            <a:off x="6586000" y="965600"/>
            <a:ext cx="5115900" cy="4926900"/>
          </a:xfrm>
          <a:prstGeom prst="rect">
            <a:avLst/>
          </a:prstGeom>
          <a:noFill/>
          <a:ln>
            <a:noFill/>
          </a:ln>
        </p:spPr>
        <p:txBody>
          <a:bodyPr spcFirstLastPara="1" wrap="square" lIns="121900" tIns="121900" rIns="121900" bIns="121900" anchor="ctr" anchorCtr="0">
            <a:noAutofit/>
          </a:bodyPr>
          <a:lstStyle>
            <a:lvl1pPr marL="457200" lvl="0" indent="-381000" algn="l">
              <a:lnSpc>
                <a:spcPct val="115000"/>
              </a:lnSpc>
              <a:spcBef>
                <a:spcPts val="0"/>
              </a:spcBef>
              <a:spcAft>
                <a:spcPts val="0"/>
              </a:spcAft>
              <a:buClr>
                <a:schemeClr val="lt1"/>
              </a:buClr>
              <a:buSzPts val="2400"/>
              <a:buChar char="●"/>
              <a:defRPr>
                <a:solidFill>
                  <a:schemeClr val="lt1"/>
                </a:solidFill>
              </a:defRPr>
            </a:lvl1pPr>
            <a:lvl2pPr marL="914400" lvl="1" indent="-349250" algn="l">
              <a:lnSpc>
                <a:spcPct val="115000"/>
              </a:lnSpc>
              <a:spcBef>
                <a:spcPts val="2100"/>
              </a:spcBef>
              <a:spcAft>
                <a:spcPts val="0"/>
              </a:spcAft>
              <a:buClr>
                <a:schemeClr val="lt1"/>
              </a:buClr>
              <a:buSzPts val="1900"/>
              <a:buChar char="○"/>
              <a:defRPr>
                <a:solidFill>
                  <a:schemeClr val="lt1"/>
                </a:solidFill>
              </a:defRPr>
            </a:lvl2pPr>
            <a:lvl3pPr marL="1371600" lvl="2" indent="-349250" algn="l">
              <a:lnSpc>
                <a:spcPct val="115000"/>
              </a:lnSpc>
              <a:spcBef>
                <a:spcPts val="2100"/>
              </a:spcBef>
              <a:spcAft>
                <a:spcPts val="0"/>
              </a:spcAft>
              <a:buClr>
                <a:schemeClr val="lt1"/>
              </a:buClr>
              <a:buSzPts val="1900"/>
              <a:buChar char="■"/>
              <a:defRPr>
                <a:solidFill>
                  <a:schemeClr val="lt1"/>
                </a:solidFill>
              </a:defRPr>
            </a:lvl3pPr>
            <a:lvl4pPr marL="1828800" lvl="3" indent="-349250" algn="l">
              <a:lnSpc>
                <a:spcPct val="115000"/>
              </a:lnSpc>
              <a:spcBef>
                <a:spcPts val="2100"/>
              </a:spcBef>
              <a:spcAft>
                <a:spcPts val="0"/>
              </a:spcAft>
              <a:buClr>
                <a:schemeClr val="lt1"/>
              </a:buClr>
              <a:buSzPts val="1900"/>
              <a:buChar char="●"/>
              <a:defRPr>
                <a:solidFill>
                  <a:schemeClr val="lt1"/>
                </a:solidFill>
              </a:defRPr>
            </a:lvl4pPr>
            <a:lvl5pPr marL="2286000" lvl="4" indent="-349250" algn="l">
              <a:lnSpc>
                <a:spcPct val="115000"/>
              </a:lnSpc>
              <a:spcBef>
                <a:spcPts val="2100"/>
              </a:spcBef>
              <a:spcAft>
                <a:spcPts val="0"/>
              </a:spcAft>
              <a:buClr>
                <a:schemeClr val="lt1"/>
              </a:buClr>
              <a:buSzPts val="1900"/>
              <a:buChar char="○"/>
              <a:defRPr>
                <a:solidFill>
                  <a:schemeClr val="lt1"/>
                </a:solidFill>
              </a:defRPr>
            </a:lvl5pPr>
            <a:lvl6pPr marL="2743200" lvl="5" indent="-349250" algn="l">
              <a:lnSpc>
                <a:spcPct val="115000"/>
              </a:lnSpc>
              <a:spcBef>
                <a:spcPts val="2100"/>
              </a:spcBef>
              <a:spcAft>
                <a:spcPts val="0"/>
              </a:spcAft>
              <a:buClr>
                <a:schemeClr val="lt1"/>
              </a:buClr>
              <a:buSzPts val="1900"/>
              <a:buChar char="■"/>
              <a:defRPr>
                <a:solidFill>
                  <a:schemeClr val="lt1"/>
                </a:solidFill>
              </a:defRPr>
            </a:lvl6pPr>
            <a:lvl7pPr marL="3200400" lvl="6" indent="-349250" algn="l">
              <a:lnSpc>
                <a:spcPct val="115000"/>
              </a:lnSpc>
              <a:spcBef>
                <a:spcPts val="2100"/>
              </a:spcBef>
              <a:spcAft>
                <a:spcPts val="0"/>
              </a:spcAft>
              <a:buClr>
                <a:schemeClr val="lt1"/>
              </a:buClr>
              <a:buSzPts val="1900"/>
              <a:buChar char="●"/>
              <a:defRPr>
                <a:solidFill>
                  <a:schemeClr val="lt1"/>
                </a:solidFill>
              </a:defRPr>
            </a:lvl7pPr>
            <a:lvl8pPr marL="3657600" lvl="7" indent="-349250" algn="l">
              <a:lnSpc>
                <a:spcPct val="115000"/>
              </a:lnSpc>
              <a:spcBef>
                <a:spcPts val="2100"/>
              </a:spcBef>
              <a:spcAft>
                <a:spcPts val="0"/>
              </a:spcAft>
              <a:buClr>
                <a:schemeClr val="lt1"/>
              </a:buClr>
              <a:buSzPts val="1900"/>
              <a:buChar char="○"/>
              <a:defRPr>
                <a:solidFill>
                  <a:schemeClr val="lt1"/>
                </a:solidFill>
              </a:defRPr>
            </a:lvl8pPr>
            <a:lvl9pPr marL="4114800" lvl="8" indent="-349250" algn="l">
              <a:lnSpc>
                <a:spcPct val="115000"/>
              </a:lnSpc>
              <a:spcBef>
                <a:spcPts val="2100"/>
              </a:spcBef>
              <a:spcAft>
                <a:spcPts val="2100"/>
              </a:spcAft>
              <a:buClr>
                <a:schemeClr val="lt1"/>
              </a:buClr>
              <a:buSzPts val="1900"/>
              <a:buChar char="■"/>
              <a:defRPr>
                <a:solidFill>
                  <a:schemeClr val="lt1"/>
                </a:solidFill>
              </a:defRPr>
            </a:lvl9pPr>
          </a:lstStyle>
          <a:p>
            <a:endParaRPr/>
          </a:p>
        </p:txBody>
      </p:sp>
      <p:sp>
        <p:nvSpPr>
          <p:cNvPr id="51" name="Google Shape;51;ga852257fe4_0_302"/>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chemeClr val="lt1"/>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ga852257fe4_0_268"/>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marR="0" lvl="0" algn="l" rtl="0">
              <a:lnSpc>
                <a:spcPct val="100000"/>
              </a:lnSpc>
              <a:spcBef>
                <a:spcPts val="0"/>
              </a:spcBef>
              <a:spcAft>
                <a:spcPts val="0"/>
              </a:spcAft>
              <a:buClr>
                <a:schemeClr val="dk1"/>
              </a:buClr>
              <a:buSzPts val="4000"/>
              <a:buFont typeface="Oswald"/>
              <a:buNone/>
              <a:defRPr sz="40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4000"/>
              <a:buFont typeface="Oswald"/>
              <a:buNone/>
              <a:defRPr sz="4000" b="0" i="0" u="none" strike="noStrike" cap="none">
                <a:solidFill>
                  <a:schemeClr val="dk1"/>
                </a:solidFill>
                <a:latin typeface="Oswald"/>
                <a:ea typeface="Oswald"/>
                <a:cs typeface="Oswald"/>
                <a:sym typeface="Oswald"/>
              </a:defRPr>
            </a:lvl2pPr>
            <a:lvl3pPr marR="0" lvl="2" algn="l" rtl="0">
              <a:lnSpc>
                <a:spcPct val="100000"/>
              </a:lnSpc>
              <a:spcBef>
                <a:spcPts val="0"/>
              </a:spcBef>
              <a:spcAft>
                <a:spcPts val="0"/>
              </a:spcAft>
              <a:buClr>
                <a:schemeClr val="dk1"/>
              </a:buClr>
              <a:buSzPts val="4000"/>
              <a:buFont typeface="Oswald"/>
              <a:buNone/>
              <a:defRPr sz="4000" b="0" i="0" u="none" strike="noStrike" cap="none">
                <a:solidFill>
                  <a:schemeClr val="dk1"/>
                </a:solidFill>
                <a:latin typeface="Oswald"/>
                <a:ea typeface="Oswald"/>
                <a:cs typeface="Oswald"/>
                <a:sym typeface="Oswald"/>
              </a:defRPr>
            </a:lvl3pPr>
            <a:lvl4pPr marR="0" lvl="3" algn="l" rtl="0">
              <a:lnSpc>
                <a:spcPct val="100000"/>
              </a:lnSpc>
              <a:spcBef>
                <a:spcPts val="0"/>
              </a:spcBef>
              <a:spcAft>
                <a:spcPts val="0"/>
              </a:spcAft>
              <a:buClr>
                <a:schemeClr val="dk1"/>
              </a:buClr>
              <a:buSzPts val="4000"/>
              <a:buFont typeface="Oswald"/>
              <a:buNone/>
              <a:defRPr sz="4000" b="0" i="0" u="none" strike="noStrike" cap="none">
                <a:solidFill>
                  <a:schemeClr val="dk1"/>
                </a:solidFill>
                <a:latin typeface="Oswald"/>
                <a:ea typeface="Oswald"/>
                <a:cs typeface="Oswald"/>
                <a:sym typeface="Oswald"/>
              </a:defRPr>
            </a:lvl4pPr>
            <a:lvl5pPr marR="0" lvl="4" algn="l" rtl="0">
              <a:lnSpc>
                <a:spcPct val="100000"/>
              </a:lnSpc>
              <a:spcBef>
                <a:spcPts val="0"/>
              </a:spcBef>
              <a:spcAft>
                <a:spcPts val="0"/>
              </a:spcAft>
              <a:buClr>
                <a:schemeClr val="dk1"/>
              </a:buClr>
              <a:buSzPts val="4000"/>
              <a:buFont typeface="Oswald"/>
              <a:buNone/>
              <a:defRPr sz="4000" b="0" i="0" u="none" strike="noStrike" cap="none">
                <a:solidFill>
                  <a:schemeClr val="dk1"/>
                </a:solidFill>
                <a:latin typeface="Oswald"/>
                <a:ea typeface="Oswald"/>
                <a:cs typeface="Oswald"/>
                <a:sym typeface="Oswald"/>
              </a:defRPr>
            </a:lvl5pPr>
            <a:lvl6pPr marR="0" lvl="5" algn="l" rtl="0">
              <a:lnSpc>
                <a:spcPct val="100000"/>
              </a:lnSpc>
              <a:spcBef>
                <a:spcPts val="0"/>
              </a:spcBef>
              <a:spcAft>
                <a:spcPts val="0"/>
              </a:spcAft>
              <a:buClr>
                <a:schemeClr val="dk1"/>
              </a:buClr>
              <a:buSzPts val="4000"/>
              <a:buFont typeface="Oswald"/>
              <a:buNone/>
              <a:defRPr sz="4000" b="0" i="0" u="none" strike="noStrike" cap="none">
                <a:solidFill>
                  <a:schemeClr val="dk1"/>
                </a:solidFill>
                <a:latin typeface="Oswald"/>
                <a:ea typeface="Oswald"/>
                <a:cs typeface="Oswald"/>
                <a:sym typeface="Oswald"/>
              </a:defRPr>
            </a:lvl6pPr>
            <a:lvl7pPr marR="0" lvl="6" algn="l" rtl="0">
              <a:lnSpc>
                <a:spcPct val="100000"/>
              </a:lnSpc>
              <a:spcBef>
                <a:spcPts val="0"/>
              </a:spcBef>
              <a:spcAft>
                <a:spcPts val="0"/>
              </a:spcAft>
              <a:buClr>
                <a:schemeClr val="dk1"/>
              </a:buClr>
              <a:buSzPts val="4000"/>
              <a:buFont typeface="Oswald"/>
              <a:buNone/>
              <a:defRPr sz="4000" b="0" i="0" u="none" strike="noStrike" cap="none">
                <a:solidFill>
                  <a:schemeClr val="dk1"/>
                </a:solidFill>
                <a:latin typeface="Oswald"/>
                <a:ea typeface="Oswald"/>
                <a:cs typeface="Oswald"/>
                <a:sym typeface="Oswald"/>
              </a:defRPr>
            </a:lvl7pPr>
            <a:lvl8pPr marR="0" lvl="7" algn="l" rtl="0">
              <a:lnSpc>
                <a:spcPct val="100000"/>
              </a:lnSpc>
              <a:spcBef>
                <a:spcPts val="0"/>
              </a:spcBef>
              <a:spcAft>
                <a:spcPts val="0"/>
              </a:spcAft>
              <a:buClr>
                <a:schemeClr val="dk1"/>
              </a:buClr>
              <a:buSzPts val="4000"/>
              <a:buFont typeface="Oswald"/>
              <a:buNone/>
              <a:defRPr sz="4000" b="0" i="0" u="none" strike="noStrike" cap="none">
                <a:solidFill>
                  <a:schemeClr val="dk1"/>
                </a:solidFill>
                <a:latin typeface="Oswald"/>
                <a:ea typeface="Oswald"/>
                <a:cs typeface="Oswald"/>
                <a:sym typeface="Oswald"/>
              </a:defRPr>
            </a:lvl8pPr>
            <a:lvl9pPr marR="0" lvl="8" algn="l" rtl="0">
              <a:lnSpc>
                <a:spcPct val="100000"/>
              </a:lnSpc>
              <a:spcBef>
                <a:spcPts val="0"/>
              </a:spcBef>
              <a:spcAft>
                <a:spcPts val="0"/>
              </a:spcAft>
              <a:buClr>
                <a:schemeClr val="dk1"/>
              </a:buClr>
              <a:buSzPts val="4000"/>
              <a:buFont typeface="Oswald"/>
              <a:buNone/>
              <a:defRPr sz="4000" b="0" i="0" u="none" strike="noStrike" cap="none">
                <a:solidFill>
                  <a:schemeClr val="dk1"/>
                </a:solidFill>
                <a:latin typeface="Oswald"/>
                <a:ea typeface="Oswald"/>
                <a:cs typeface="Oswald"/>
                <a:sym typeface="Oswald"/>
              </a:defRPr>
            </a:lvl9pPr>
          </a:lstStyle>
          <a:p>
            <a:endParaRPr/>
          </a:p>
        </p:txBody>
      </p:sp>
      <p:sp>
        <p:nvSpPr>
          <p:cNvPr id="7" name="Google Shape;7;ga852257fe4_0_268"/>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marR="0" lvl="0" indent="-381000" algn="l" rtl="0">
              <a:lnSpc>
                <a:spcPct val="115000"/>
              </a:lnSpc>
              <a:spcBef>
                <a:spcPts val="0"/>
              </a:spcBef>
              <a:spcAft>
                <a:spcPts val="0"/>
              </a:spcAft>
              <a:buClr>
                <a:schemeClr val="accent3"/>
              </a:buClr>
              <a:buSzPts val="2400"/>
              <a:buFont typeface="Average"/>
              <a:buChar char="●"/>
              <a:defRPr sz="2400" b="0" i="0" u="none" strike="noStrike" cap="none">
                <a:solidFill>
                  <a:schemeClr val="accent3"/>
                </a:solidFill>
                <a:latin typeface="Average"/>
                <a:ea typeface="Average"/>
                <a:cs typeface="Average"/>
                <a:sym typeface="Average"/>
              </a:defRPr>
            </a:lvl1pPr>
            <a:lvl2pPr marL="914400" marR="0" lvl="1" indent="-349250" algn="l" rtl="0">
              <a:lnSpc>
                <a:spcPct val="115000"/>
              </a:lnSpc>
              <a:spcBef>
                <a:spcPts val="2100"/>
              </a:spcBef>
              <a:spcAft>
                <a:spcPts val="0"/>
              </a:spcAft>
              <a:buClr>
                <a:schemeClr val="accent3"/>
              </a:buClr>
              <a:buSzPts val="1900"/>
              <a:buFont typeface="Average"/>
              <a:buChar char="○"/>
              <a:defRPr sz="1900" b="0" i="0" u="none" strike="noStrike" cap="none">
                <a:solidFill>
                  <a:schemeClr val="accent3"/>
                </a:solidFill>
                <a:latin typeface="Average"/>
                <a:ea typeface="Average"/>
                <a:cs typeface="Average"/>
                <a:sym typeface="Average"/>
              </a:defRPr>
            </a:lvl2pPr>
            <a:lvl3pPr marL="1371600" marR="0" lvl="2" indent="-349250" algn="l" rtl="0">
              <a:lnSpc>
                <a:spcPct val="115000"/>
              </a:lnSpc>
              <a:spcBef>
                <a:spcPts val="2100"/>
              </a:spcBef>
              <a:spcAft>
                <a:spcPts val="0"/>
              </a:spcAft>
              <a:buClr>
                <a:schemeClr val="accent3"/>
              </a:buClr>
              <a:buSzPts val="1900"/>
              <a:buFont typeface="Average"/>
              <a:buChar char="■"/>
              <a:defRPr sz="1900" b="0" i="0" u="none" strike="noStrike" cap="none">
                <a:solidFill>
                  <a:schemeClr val="accent3"/>
                </a:solidFill>
                <a:latin typeface="Average"/>
                <a:ea typeface="Average"/>
                <a:cs typeface="Average"/>
                <a:sym typeface="Average"/>
              </a:defRPr>
            </a:lvl3pPr>
            <a:lvl4pPr marL="1828800" marR="0" lvl="3" indent="-349250" algn="l" rtl="0">
              <a:lnSpc>
                <a:spcPct val="115000"/>
              </a:lnSpc>
              <a:spcBef>
                <a:spcPts val="2100"/>
              </a:spcBef>
              <a:spcAft>
                <a:spcPts val="0"/>
              </a:spcAft>
              <a:buClr>
                <a:schemeClr val="accent3"/>
              </a:buClr>
              <a:buSzPts val="1900"/>
              <a:buFont typeface="Average"/>
              <a:buChar char="●"/>
              <a:defRPr sz="1900" b="0" i="0" u="none" strike="noStrike" cap="none">
                <a:solidFill>
                  <a:schemeClr val="accent3"/>
                </a:solidFill>
                <a:latin typeface="Average"/>
                <a:ea typeface="Average"/>
                <a:cs typeface="Average"/>
                <a:sym typeface="Average"/>
              </a:defRPr>
            </a:lvl4pPr>
            <a:lvl5pPr marL="2286000" marR="0" lvl="4" indent="-349250" algn="l" rtl="0">
              <a:lnSpc>
                <a:spcPct val="115000"/>
              </a:lnSpc>
              <a:spcBef>
                <a:spcPts val="2100"/>
              </a:spcBef>
              <a:spcAft>
                <a:spcPts val="0"/>
              </a:spcAft>
              <a:buClr>
                <a:schemeClr val="accent3"/>
              </a:buClr>
              <a:buSzPts val="1900"/>
              <a:buFont typeface="Average"/>
              <a:buChar char="○"/>
              <a:defRPr sz="1900" b="0" i="0" u="none" strike="noStrike" cap="none">
                <a:solidFill>
                  <a:schemeClr val="accent3"/>
                </a:solidFill>
                <a:latin typeface="Average"/>
                <a:ea typeface="Average"/>
                <a:cs typeface="Average"/>
                <a:sym typeface="Average"/>
              </a:defRPr>
            </a:lvl5pPr>
            <a:lvl6pPr marL="2743200" marR="0" lvl="5" indent="-349250" algn="l" rtl="0">
              <a:lnSpc>
                <a:spcPct val="115000"/>
              </a:lnSpc>
              <a:spcBef>
                <a:spcPts val="2100"/>
              </a:spcBef>
              <a:spcAft>
                <a:spcPts val="0"/>
              </a:spcAft>
              <a:buClr>
                <a:schemeClr val="accent3"/>
              </a:buClr>
              <a:buSzPts val="1900"/>
              <a:buFont typeface="Average"/>
              <a:buChar char="■"/>
              <a:defRPr sz="1900" b="0" i="0" u="none" strike="noStrike" cap="none">
                <a:solidFill>
                  <a:schemeClr val="accent3"/>
                </a:solidFill>
                <a:latin typeface="Average"/>
                <a:ea typeface="Average"/>
                <a:cs typeface="Average"/>
                <a:sym typeface="Average"/>
              </a:defRPr>
            </a:lvl6pPr>
            <a:lvl7pPr marL="3200400" marR="0" lvl="6" indent="-349250" algn="l" rtl="0">
              <a:lnSpc>
                <a:spcPct val="115000"/>
              </a:lnSpc>
              <a:spcBef>
                <a:spcPts val="2100"/>
              </a:spcBef>
              <a:spcAft>
                <a:spcPts val="0"/>
              </a:spcAft>
              <a:buClr>
                <a:schemeClr val="accent3"/>
              </a:buClr>
              <a:buSzPts val="1900"/>
              <a:buFont typeface="Average"/>
              <a:buChar char="●"/>
              <a:defRPr sz="1900" b="0" i="0" u="none" strike="noStrike" cap="none">
                <a:solidFill>
                  <a:schemeClr val="accent3"/>
                </a:solidFill>
                <a:latin typeface="Average"/>
                <a:ea typeface="Average"/>
                <a:cs typeface="Average"/>
                <a:sym typeface="Average"/>
              </a:defRPr>
            </a:lvl7pPr>
            <a:lvl8pPr marL="3657600" marR="0" lvl="7" indent="-349250" algn="l" rtl="0">
              <a:lnSpc>
                <a:spcPct val="115000"/>
              </a:lnSpc>
              <a:spcBef>
                <a:spcPts val="2100"/>
              </a:spcBef>
              <a:spcAft>
                <a:spcPts val="0"/>
              </a:spcAft>
              <a:buClr>
                <a:schemeClr val="accent3"/>
              </a:buClr>
              <a:buSzPts val="1900"/>
              <a:buFont typeface="Average"/>
              <a:buChar char="○"/>
              <a:defRPr sz="1900" b="0" i="0" u="none" strike="noStrike" cap="none">
                <a:solidFill>
                  <a:schemeClr val="accent3"/>
                </a:solidFill>
                <a:latin typeface="Average"/>
                <a:ea typeface="Average"/>
                <a:cs typeface="Average"/>
                <a:sym typeface="Average"/>
              </a:defRPr>
            </a:lvl8pPr>
            <a:lvl9pPr marL="4114800" marR="0" lvl="8" indent="-349250" algn="l" rtl="0">
              <a:lnSpc>
                <a:spcPct val="115000"/>
              </a:lnSpc>
              <a:spcBef>
                <a:spcPts val="2100"/>
              </a:spcBef>
              <a:spcAft>
                <a:spcPts val="2100"/>
              </a:spcAft>
              <a:buClr>
                <a:schemeClr val="accent3"/>
              </a:buClr>
              <a:buSzPts val="1900"/>
              <a:buFont typeface="Average"/>
              <a:buChar char="■"/>
              <a:defRPr sz="1900" b="0" i="0" u="none" strike="noStrike" cap="none">
                <a:solidFill>
                  <a:schemeClr val="accent3"/>
                </a:solidFill>
                <a:latin typeface="Average"/>
                <a:ea typeface="Average"/>
                <a:cs typeface="Average"/>
                <a:sym typeface="Average"/>
              </a:defRPr>
            </a:lvl9pPr>
          </a:lstStyle>
          <a:p>
            <a:endParaRPr/>
          </a:p>
        </p:txBody>
      </p:sp>
      <p:sp>
        <p:nvSpPr>
          <p:cNvPr id="8" name="Google Shape;8;ga852257fe4_0_268"/>
          <p:cNvSpPr txBox="1">
            <a:spLocks noGrp="1"/>
          </p:cNvSpPr>
          <p:nvPr>
            <p:ph type="sldNum" idx="12"/>
          </p:nvPr>
        </p:nvSpPr>
        <p:spPr>
          <a:xfrm>
            <a:off x="11320333" y="6241346"/>
            <a:ext cx="731700" cy="524700"/>
          </a:xfrm>
          <a:prstGeom prst="rect">
            <a:avLst/>
          </a:prstGeom>
          <a:noFill/>
          <a:ln>
            <a:noFill/>
          </a:ln>
        </p:spPr>
        <p:txBody>
          <a:bodyPr spcFirstLastPara="1" wrap="square" lIns="121900" tIns="121900" rIns="121900" bIns="121900" anchor="ctr"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4"/>
        <p:cNvGrpSpPr/>
        <p:nvPr/>
      </p:nvGrpSpPr>
      <p:grpSpPr>
        <a:xfrm>
          <a:off x="0" y="0"/>
          <a:ext cx="0" cy="0"/>
          <a:chOff x="0" y="0"/>
          <a:chExt cx="0" cy="0"/>
        </a:xfrm>
      </p:grpSpPr>
      <p:sp>
        <p:nvSpPr>
          <p:cNvPr id="65" name="Google Shape;65;p1"/>
          <p:cNvSpPr txBox="1">
            <a:spLocks noGrp="1"/>
          </p:cNvSpPr>
          <p:nvPr>
            <p:ph type="title"/>
          </p:nvPr>
        </p:nvSpPr>
        <p:spPr>
          <a:xfrm>
            <a:off x="1154954" y="973668"/>
            <a:ext cx="8761413" cy="706964"/>
          </a:xfrm>
          <a:prstGeom prst="rect">
            <a:avLst/>
          </a:prstGeom>
          <a:noFill/>
          <a:ln>
            <a:noFill/>
          </a:ln>
        </p:spPr>
        <p:txBody>
          <a:bodyPr spcFirstLastPara="1" wrap="square" lIns="91425" tIns="45700" rIns="91425" bIns="45700" anchor="ctr" anchorCtr="0">
            <a:noAutofit/>
          </a:bodyPr>
          <a:lstStyle/>
          <a:p>
            <a:pPr marL="2286000" lvl="0" indent="457200" algn="l" rtl="0">
              <a:lnSpc>
                <a:spcPct val="100000"/>
              </a:lnSpc>
              <a:spcBef>
                <a:spcPts val="0"/>
              </a:spcBef>
              <a:spcAft>
                <a:spcPts val="0"/>
              </a:spcAft>
              <a:buClr>
                <a:schemeClr val="lt2"/>
              </a:buClr>
              <a:buSzPts val="3600"/>
              <a:buFont typeface="Century Gothic"/>
              <a:buNone/>
            </a:pPr>
            <a:r>
              <a:rPr lang="en-US"/>
              <a:t>      B.Tech Project</a:t>
            </a:r>
            <a:endParaRPr/>
          </a:p>
        </p:txBody>
      </p:sp>
      <p:sp>
        <p:nvSpPr>
          <p:cNvPr id="66" name="Google Shape;66;p1"/>
          <p:cNvSpPr txBox="1">
            <a:spLocks noGrp="1"/>
          </p:cNvSpPr>
          <p:nvPr>
            <p:ph type="body" idx="1"/>
          </p:nvPr>
        </p:nvSpPr>
        <p:spPr>
          <a:xfrm>
            <a:off x="1187079" y="2211200"/>
            <a:ext cx="9817800" cy="3416400"/>
          </a:xfrm>
          <a:prstGeom prst="rect">
            <a:avLst/>
          </a:prstGeom>
          <a:noFill/>
          <a:ln>
            <a:noFill/>
          </a:ln>
        </p:spPr>
        <p:txBody>
          <a:bodyPr spcFirstLastPara="1" wrap="square" lIns="91425" tIns="45700" rIns="91425" bIns="45700" anchor="t" anchorCtr="0">
            <a:normAutofit/>
          </a:bodyPr>
          <a:lstStyle/>
          <a:p>
            <a:pPr marL="0" lvl="0" indent="0" algn="ctr" rtl="0">
              <a:lnSpc>
                <a:spcPct val="100000"/>
              </a:lnSpc>
              <a:spcBef>
                <a:spcPts val="0"/>
              </a:spcBef>
              <a:spcAft>
                <a:spcPts val="0"/>
              </a:spcAft>
              <a:buSzPts val="1680"/>
              <a:buNone/>
            </a:pPr>
            <a:r>
              <a:rPr lang="en-US" sz="2500" b="1"/>
              <a:t>Indoor Localization using Bluetooth (BLE) Beacons</a:t>
            </a:r>
            <a:endParaRPr sz="2800"/>
          </a:p>
          <a:p>
            <a:pPr marL="0" lvl="0" indent="0" algn="ctr" rtl="0">
              <a:lnSpc>
                <a:spcPct val="100000"/>
              </a:lnSpc>
              <a:spcBef>
                <a:spcPts val="1000"/>
              </a:spcBef>
              <a:spcAft>
                <a:spcPts val="0"/>
              </a:spcAft>
              <a:buSzPts val="1680"/>
              <a:buNone/>
            </a:pPr>
            <a:endParaRPr sz="2100" b="1"/>
          </a:p>
          <a:p>
            <a:pPr marL="0" lvl="0" indent="0" algn="ctr" rtl="0">
              <a:lnSpc>
                <a:spcPct val="100000"/>
              </a:lnSpc>
              <a:spcBef>
                <a:spcPts val="1000"/>
              </a:spcBef>
              <a:spcAft>
                <a:spcPts val="0"/>
              </a:spcAft>
              <a:buSzPts val="1680"/>
              <a:buNone/>
            </a:pPr>
            <a:r>
              <a:rPr lang="en-US" sz="2100" b="1"/>
              <a:t>Team 12</a:t>
            </a:r>
            <a:endParaRPr/>
          </a:p>
          <a:p>
            <a:pPr marL="0" lvl="0" indent="0" algn="ctr" rtl="0">
              <a:lnSpc>
                <a:spcPct val="100000"/>
              </a:lnSpc>
              <a:spcBef>
                <a:spcPts val="1000"/>
              </a:spcBef>
              <a:spcAft>
                <a:spcPts val="0"/>
              </a:spcAft>
              <a:buSzPts val="1680"/>
              <a:buNone/>
            </a:pPr>
            <a:r>
              <a:rPr lang="en-US" sz="2100" b="1"/>
              <a:t>Faculty Advisor – Dr. Venkata Ramana Badarla</a:t>
            </a:r>
            <a:endParaRPr sz="2100" b="1"/>
          </a:p>
          <a:p>
            <a:pPr marL="0" lvl="0" indent="0" algn="ctr" rtl="0">
              <a:lnSpc>
                <a:spcPct val="100000"/>
              </a:lnSpc>
              <a:spcBef>
                <a:spcPts val="1000"/>
              </a:spcBef>
              <a:spcAft>
                <a:spcPts val="0"/>
              </a:spcAft>
              <a:buSzPts val="1680"/>
              <a:buNone/>
            </a:pPr>
            <a:r>
              <a:rPr lang="en-US" sz="2100" b="1"/>
              <a:t>Members – Abhishek Kaushik CS17B001</a:t>
            </a:r>
            <a:endParaRPr/>
          </a:p>
          <a:p>
            <a:pPr marL="0" lvl="0" indent="0" algn="ctr" rtl="0">
              <a:lnSpc>
                <a:spcPct val="100000"/>
              </a:lnSpc>
              <a:spcBef>
                <a:spcPts val="1000"/>
              </a:spcBef>
              <a:spcAft>
                <a:spcPts val="0"/>
              </a:spcAft>
              <a:buSzPts val="1680"/>
              <a:buNone/>
            </a:pPr>
            <a:r>
              <a:rPr lang="en-US" sz="2100" b="1"/>
              <a:t>		Nilesh Tiwari CS17B022</a:t>
            </a:r>
            <a:endParaRPr sz="21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2"/>
          <p:cNvSpPr txBox="1">
            <a:spLocks noGrp="1"/>
          </p:cNvSpPr>
          <p:nvPr>
            <p:ph type="title"/>
          </p:nvPr>
        </p:nvSpPr>
        <p:spPr>
          <a:xfrm>
            <a:off x="123350" y="87375"/>
            <a:ext cx="6894600" cy="639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2"/>
              </a:buClr>
              <a:buSzPts val="3600"/>
              <a:buFont typeface="Century Gothic"/>
              <a:buNone/>
            </a:pPr>
            <a:r>
              <a:rPr lang="en-US"/>
              <a:t>Introduction</a:t>
            </a:r>
            <a:endParaRPr/>
          </a:p>
        </p:txBody>
      </p:sp>
      <p:sp>
        <p:nvSpPr>
          <p:cNvPr id="72" name="Google Shape;72;p2"/>
          <p:cNvSpPr txBox="1">
            <a:spLocks noGrp="1"/>
          </p:cNvSpPr>
          <p:nvPr>
            <p:ph type="body" idx="1"/>
          </p:nvPr>
        </p:nvSpPr>
        <p:spPr>
          <a:xfrm>
            <a:off x="123350" y="656500"/>
            <a:ext cx="11910900" cy="6010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1000"/>
              </a:spcBef>
              <a:spcAft>
                <a:spcPts val="0"/>
              </a:spcAft>
              <a:buSzPts val="1440"/>
              <a:buNone/>
            </a:pPr>
            <a:endParaRPr sz="300" b="1"/>
          </a:p>
          <a:p>
            <a:pPr marL="0" lvl="0" indent="0" algn="l" rtl="0">
              <a:lnSpc>
                <a:spcPct val="100000"/>
              </a:lnSpc>
              <a:spcBef>
                <a:spcPts val="1000"/>
              </a:spcBef>
              <a:spcAft>
                <a:spcPts val="0"/>
              </a:spcAft>
              <a:buSzPts val="1440"/>
              <a:buNone/>
            </a:pPr>
            <a:r>
              <a:rPr lang="en-US" sz="1600" b="1"/>
              <a:t>Problem Statement</a:t>
            </a:r>
            <a:r>
              <a:rPr lang="en-US" sz="1200" b="1"/>
              <a:t> </a:t>
            </a:r>
            <a:r>
              <a:rPr lang="en-US" sz="1200"/>
              <a:t>- </a:t>
            </a:r>
            <a:r>
              <a:rPr lang="en-US" sz="1500"/>
              <a:t>Given a user with a smartphone in an indoor space, determine its location. </a:t>
            </a:r>
            <a:endParaRPr sz="1500"/>
          </a:p>
          <a:p>
            <a:pPr marL="0" lvl="0" indent="0" algn="l" rtl="0">
              <a:lnSpc>
                <a:spcPct val="100000"/>
              </a:lnSpc>
              <a:spcBef>
                <a:spcPts val="1000"/>
              </a:spcBef>
              <a:spcAft>
                <a:spcPts val="0"/>
              </a:spcAft>
              <a:buSzPts val="1440"/>
              <a:buNone/>
            </a:pPr>
            <a:r>
              <a:rPr lang="en-US" sz="1500"/>
              <a:t>Analyze the effect of localisation techniques on MAE for different environments, and determine</a:t>
            </a:r>
            <a:endParaRPr sz="1500"/>
          </a:p>
          <a:p>
            <a:pPr marL="0" lvl="0" indent="0" algn="l" rtl="0">
              <a:lnSpc>
                <a:spcPct val="100000"/>
              </a:lnSpc>
              <a:spcBef>
                <a:spcPts val="1000"/>
              </a:spcBef>
              <a:spcAft>
                <a:spcPts val="0"/>
              </a:spcAft>
              <a:buSzPts val="1440"/>
              <a:buNone/>
            </a:pPr>
            <a:r>
              <a:rPr lang="en-US" sz="1500"/>
              <a:t>useful fingerprint dimensionality for different localisation techniques.</a:t>
            </a:r>
            <a:endParaRPr sz="1500"/>
          </a:p>
          <a:p>
            <a:pPr marL="0" lvl="0" indent="0" algn="l" rtl="0">
              <a:lnSpc>
                <a:spcPct val="100000"/>
              </a:lnSpc>
              <a:spcBef>
                <a:spcPts val="1000"/>
              </a:spcBef>
              <a:spcAft>
                <a:spcPts val="0"/>
              </a:spcAft>
              <a:buSzPts val="1440"/>
              <a:buNone/>
            </a:pPr>
            <a:r>
              <a:rPr lang="en-US" sz="1600" b="1"/>
              <a:t>Area - </a:t>
            </a:r>
            <a:r>
              <a:rPr lang="en-US" sz="1200"/>
              <a:t> </a:t>
            </a:r>
            <a:r>
              <a:rPr lang="en-US" sz="1500"/>
              <a:t>Indoor Localization</a:t>
            </a:r>
            <a:endParaRPr sz="1500"/>
          </a:p>
          <a:p>
            <a:pPr marL="0" lvl="0" indent="0" algn="l" rtl="0">
              <a:spcBef>
                <a:spcPts val="1000"/>
              </a:spcBef>
              <a:spcAft>
                <a:spcPts val="0"/>
              </a:spcAft>
              <a:buSzPts val="1440"/>
              <a:buNone/>
            </a:pPr>
            <a:r>
              <a:rPr lang="en-US" sz="1600" b="1"/>
              <a:t>Subarea - </a:t>
            </a:r>
            <a:r>
              <a:rPr lang="en-US" sz="1200"/>
              <a:t> </a:t>
            </a:r>
            <a:r>
              <a:rPr lang="en-US" sz="1500"/>
              <a:t>Range based indoor localization using fingerprinting method and BLE technology</a:t>
            </a:r>
            <a:endParaRPr sz="1500"/>
          </a:p>
          <a:p>
            <a:pPr marL="0" lvl="0" indent="0" algn="l" rtl="0">
              <a:spcBef>
                <a:spcPts val="1000"/>
              </a:spcBef>
              <a:spcAft>
                <a:spcPts val="0"/>
              </a:spcAft>
              <a:buSzPts val="1440"/>
              <a:buNone/>
            </a:pPr>
            <a:endParaRPr sz="1200"/>
          </a:p>
          <a:p>
            <a:pPr marL="0" lvl="0" indent="0" algn="l" rtl="0">
              <a:spcBef>
                <a:spcPts val="1000"/>
              </a:spcBef>
              <a:spcAft>
                <a:spcPts val="0"/>
              </a:spcAft>
              <a:buSzPts val="1440"/>
              <a:buNone/>
            </a:pPr>
            <a:r>
              <a:rPr lang="en-US" sz="1600" b="1"/>
              <a:t>Localisation Algorithms - </a:t>
            </a:r>
            <a:endParaRPr sz="1600" b="1"/>
          </a:p>
          <a:p>
            <a:pPr marL="0" lvl="0" indent="0" algn="l" rtl="0">
              <a:spcBef>
                <a:spcPts val="1000"/>
              </a:spcBef>
              <a:spcAft>
                <a:spcPts val="0"/>
              </a:spcAft>
              <a:buSzPts val="1440"/>
              <a:buNone/>
            </a:pPr>
            <a:r>
              <a:rPr lang="en-US" sz="1300" b="1"/>
              <a:t>WKNN</a:t>
            </a:r>
            <a:endParaRPr sz="1600" b="1"/>
          </a:p>
          <a:p>
            <a:pPr marL="0" lvl="0" indent="0" algn="l" rtl="0">
              <a:spcBef>
                <a:spcPts val="1000"/>
              </a:spcBef>
              <a:spcAft>
                <a:spcPts val="0"/>
              </a:spcAft>
              <a:buSzPts val="1440"/>
              <a:buNone/>
            </a:pPr>
            <a:r>
              <a:rPr lang="en-US" sz="1600" b="1"/>
              <a:t> </a:t>
            </a:r>
            <a:endParaRPr sz="1600" b="1"/>
          </a:p>
          <a:p>
            <a:pPr marL="0" lvl="0" indent="0" algn="l" rtl="0">
              <a:spcBef>
                <a:spcPts val="1000"/>
              </a:spcBef>
              <a:spcAft>
                <a:spcPts val="0"/>
              </a:spcAft>
              <a:buSzPts val="1440"/>
              <a:buNone/>
            </a:pPr>
            <a:endParaRPr sz="1200"/>
          </a:p>
          <a:p>
            <a:pPr marL="0" lvl="0" indent="0" algn="l" rtl="0">
              <a:spcBef>
                <a:spcPts val="1000"/>
              </a:spcBef>
              <a:spcAft>
                <a:spcPts val="0"/>
              </a:spcAft>
              <a:buSzPts val="1440"/>
              <a:buNone/>
            </a:pPr>
            <a:endParaRPr sz="1200"/>
          </a:p>
          <a:p>
            <a:pPr marL="0" lvl="0" indent="0" algn="l" rtl="0">
              <a:spcBef>
                <a:spcPts val="1000"/>
              </a:spcBef>
              <a:spcAft>
                <a:spcPts val="0"/>
              </a:spcAft>
              <a:buSzPts val="1440"/>
              <a:buNone/>
            </a:pPr>
            <a:endParaRPr sz="1200"/>
          </a:p>
          <a:p>
            <a:pPr marL="0" lvl="0" indent="0" algn="l" rtl="0">
              <a:spcBef>
                <a:spcPts val="1000"/>
              </a:spcBef>
              <a:spcAft>
                <a:spcPts val="0"/>
              </a:spcAft>
              <a:buSzPts val="1440"/>
              <a:buNone/>
            </a:pPr>
            <a:endParaRPr sz="1200"/>
          </a:p>
          <a:p>
            <a:pPr marL="0" lvl="0" indent="0" algn="l" rtl="0">
              <a:spcBef>
                <a:spcPts val="1000"/>
              </a:spcBef>
              <a:spcAft>
                <a:spcPts val="0"/>
              </a:spcAft>
              <a:buSzPts val="1440"/>
              <a:buNone/>
            </a:pPr>
            <a:endParaRPr sz="1200"/>
          </a:p>
          <a:p>
            <a:pPr marL="0" lvl="0" indent="0" algn="l" rtl="0">
              <a:lnSpc>
                <a:spcPct val="100000"/>
              </a:lnSpc>
              <a:spcBef>
                <a:spcPts val="1000"/>
              </a:spcBef>
              <a:spcAft>
                <a:spcPts val="0"/>
              </a:spcAft>
              <a:buSzPts val="1440"/>
              <a:buNone/>
            </a:pPr>
            <a:r>
              <a:rPr lang="en-US" sz="1300" b="1"/>
              <a:t>NLLS</a:t>
            </a:r>
            <a:r>
              <a:rPr lang="en-US" sz="1200"/>
              <a:t> </a:t>
            </a:r>
            <a:endParaRPr sz="1200"/>
          </a:p>
          <a:p>
            <a:pPr marL="0" lvl="0" indent="0" algn="l" rtl="0">
              <a:lnSpc>
                <a:spcPct val="100000"/>
              </a:lnSpc>
              <a:spcBef>
                <a:spcPts val="1000"/>
              </a:spcBef>
              <a:spcAft>
                <a:spcPts val="0"/>
              </a:spcAft>
              <a:buSzPts val="1440"/>
              <a:buNone/>
            </a:pPr>
            <a:endParaRPr sz="1200"/>
          </a:p>
        </p:txBody>
      </p:sp>
      <p:pic>
        <p:nvPicPr>
          <p:cNvPr id="73" name="Google Shape;73;p2"/>
          <p:cNvPicPr preferRelativeResize="0"/>
          <p:nvPr/>
        </p:nvPicPr>
        <p:blipFill>
          <a:blip r:embed="rId3">
            <a:alphaModFix/>
          </a:blip>
          <a:stretch>
            <a:fillRect/>
          </a:stretch>
        </p:blipFill>
        <p:spPr>
          <a:xfrm>
            <a:off x="1043338" y="3351788"/>
            <a:ext cx="3373700" cy="876550"/>
          </a:xfrm>
          <a:prstGeom prst="rect">
            <a:avLst/>
          </a:prstGeom>
          <a:noFill/>
          <a:ln>
            <a:noFill/>
          </a:ln>
        </p:spPr>
      </p:pic>
      <p:pic>
        <p:nvPicPr>
          <p:cNvPr id="74" name="Google Shape;74;p2"/>
          <p:cNvPicPr preferRelativeResize="0"/>
          <p:nvPr/>
        </p:nvPicPr>
        <p:blipFill>
          <a:blip r:embed="rId4">
            <a:alphaModFix/>
          </a:blip>
          <a:stretch>
            <a:fillRect/>
          </a:stretch>
        </p:blipFill>
        <p:spPr>
          <a:xfrm>
            <a:off x="1043348" y="4528225"/>
            <a:ext cx="3247764" cy="876550"/>
          </a:xfrm>
          <a:prstGeom prst="rect">
            <a:avLst/>
          </a:prstGeom>
          <a:noFill/>
          <a:ln>
            <a:noFill/>
          </a:ln>
        </p:spPr>
      </p:pic>
      <p:pic>
        <p:nvPicPr>
          <p:cNvPr id="75" name="Google Shape;75;p2"/>
          <p:cNvPicPr preferRelativeResize="0"/>
          <p:nvPr/>
        </p:nvPicPr>
        <p:blipFill>
          <a:blip r:embed="rId5">
            <a:alphaModFix/>
          </a:blip>
          <a:stretch>
            <a:fillRect/>
          </a:stretch>
        </p:blipFill>
        <p:spPr>
          <a:xfrm>
            <a:off x="1151663" y="5704673"/>
            <a:ext cx="3031124" cy="755725"/>
          </a:xfrm>
          <a:prstGeom prst="rect">
            <a:avLst/>
          </a:prstGeom>
          <a:noFill/>
          <a:ln>
            <a:noFill/>
          </a:ln>
        </p:spPr>
      </p:pic>
      <p:sp>
        <p:nvSpPr>
          <p:cNvPr id="76" name="Google Shape;76;p2"/>
          <p:cNvSpPr txBox="1"/>
          <p:nvPr/>
        </p:nvSpPr>
        <p:spPr>
          <a:xfrm>
            <a:off x="4542125" y="3150550"/>
            <a:ext cx="2265600" cy="1690200"/>
          </a:xfrm>
          <a:prstGeom prst="rect">
            <a:avLst/>
          </a:prstGeom>
          <a:noFill/>
          <a:ln>
            <a:noFill/>
          </a:ln>
        </p:spPr>
        <p:txBody>
          <a:bodyPr spcFirstLastPara="1" wrap="square" lIns="91425" tIns="91425" rIns="91425" bIns="91425" anchor="t" anchorCtr="0">
            <a:noAutofit/>
          </a:bodyPr>
          <a:lstStyle/>
          <a:p>
            <a:pPr marL="0" lvl="0" indent="0" algn="l" rtl="0">
              <a:spcBef>
                <a:spcPts val="1000"/>
              </a:spcBef>
              <a:spcAft>
                <a:spcPts val="0"/>
              </a:spcAft>
              <a:buNone/>
            </a:pPr>
            <a:r>
              <a:rPr lang="en-US" sz="1300" b="1">
                <a:solidFill>
                  <a:schemeClr val="accent3"/>
                </a:solidFill>
                <a:latin typeface="Average"/>
                <a:ea typeface="Average"/>
                <a:cs typeface="Average"/>
                <a:sym typeface="Average"/>
              </a:rPr>
              <a:t>D</a:t>
            </a:r>
            <a:r>
              <a:rPr lang="en-US" sz="1300" b="1" baseline="-25000">
                <a:solidFill>
                  <a:schemeClr val="accent3"/>
                </a:solidFill>
                <a:latin typeface="Average"/>
                <a:ea typeface="Average"/>
                <a:cs typeface="Average"/>
                <a:sym typeface="Average"/>
              </a:rPr>
              <a:t>i </a:t>
            </a:r>
            <a:r>
              <a:rPr lang="en-US" sz="1300">
                <a:solidFill>
                  <a:schemeClr val="accent3"/>
                </a:solidFill>
                <a:latin typeface="Average"/>
                <a:ea typeface="Average"/>
                <a:cs typeface="Average"/>
                <a:sym typeface="Average"/>
              </a:rPr>
              <a:t> is Euclidean distance between </a:t>
            </a:r>
            <a:r>
              <a:rPr lang="en-US" sz="1300" b="1">
                <a:solidFill>
                  <a:schemeClr val="accent3"/>
                </a:solidFill>
                <a:latin typeface="Average"/>
                <a:ea typeface="Average"/>
                <a:cs typeface="Average"/>
                <a:sym typeface="Average"/>
              </a:rPr>
              <a:t>R</a:t>
            </a:r>
            <a:r>
              <a:rPr lang="en-US" sz="1300" b="1" baseline="-25000">
                <a:solidFill>
                  <a:schemeClr val="accent3"/>
                </a:solidFill>
                <a:latin typeface="Average"/>
                <a:ea typeface="Average"/>
                <a:cs typeface="Average"/>
                <a:sym typeface="Average"/>
              </a:rPr>
              <a:t>ij</a:t>
            </a:r>
            <a:r>
              <a:rPr lang="en-US" sz="1300">
                <a:solidFill>
                  <a:schemeClr val="accent3"/>
                </a:solidFill>
                <a:latin typeface="Average"/>
                <a:ea typeface="Average"/>
                <a:cs typeface="Average"/>
                <a:sym typeface="Average"/>
              </a:rPr>
              <a:t> ( RSSI at ith reference point from jth beacon) and R̃j (RSSI at online point)</a:t>
            </a:r>
            <a:endParaRPr sz="1300">
              <a:solidFill>
                <a:schemeClr val="accent3"/>
              </a:solidFill>
              <a:latin typeface="Average"/>
              <a:ea typeface="Average"/>
              <a:cs typeface="Average"/>
              <a:sym typeface="Average"/>
            </a:endParaRPr>
          </a:p>
          <a:p>
            <a:pPr marL="0" lvl="0" indent="0" algn="l" rtl="0">
              <a:spcBef>
                <a:spcPts val="1000"/>
              </a:spcBef>
              <a:spcAft>
                <a:spcPts val="0"/>
              </a:spcAft>
              <a:buClr>
                <a:srgbClr val="000000"/>
              </a:buClr>
              <a:buSzPts val="1440"/>
              <a:buFont typeface="Arial"/>
              <a:buNone/>
            </a:pPr>
            <a:r>
              <a:rPr lang="en-US" sz="1300">
                <a:solidFill>
                  <a:schemeClr val="accent3"/>
                </a:solidFill>
                <a:latin typeface="Average"/>
                <a:ea typeface="Average"/>
                <a:cs typeface="Average"/>
                <a:sym typeface="Average"/>
              </a:rPr>
              <a:t>(</a:t>
            </a:r>
            <a:r>
              <a:rPr lang="en-US" sz="1300" b="1">
                <a:solidFill>
                  <a:schemeClr val="accent3"/>
                </a:solidFill>
                <a:latin typeface="Average"/>
                <a:ea typeface="Average"/>
                <a:cs typeface="Average"/>
                <a:sym typeface="Average"/>
              </a:rPr>
              <a:t>X</a:t>
            </a:r>
            <a:r>
              <a:rPr lang="en-US" sz="1300" b="1" baseline="-25000">
                <a:solidFill>
                  <a:schemeClr val="accent3"/>
                </a:solidFill>
                <a:latin typeface="Average"/>
                <a:ea typeface="Average"/>
                <a:cs typeface="Average"/>
                <a:sym typeface="Average"/>
              </a:rPr>
              <a:t>BLE</a:t>
            </a:r>
            <a:r>
              <a:rPr lang="en-US" sz="1300">
                <a:solidFill>
                  <a:schemeClr val="accent3"/>
                </a:solidFill>
                <a:latin typeface="Average"/>
                <a:ea typeface="Average"/>
                <a:cs typeface="Average"/>
                <a:sym typeface="Average"/>
              </a:rPr>
              <a:t> , </a:t>
            </a:r>
            <a:r>
              <a:rPr lang="en-US" sz="1300" b="1">
                <a:solidFill>
                  <a:schemeClr val="accent3"/>
                </a:solidFill>
                <a:latin typeface="Average"/>
                <a:ea typeface="Average"/>
                <a:cs typeface="Average"/>
                <a:sym typeface="Average"/>
              </a:rPr>
              <a:t>Y</a:t>
            </a:r>
            <a:r>
              <a:rPr lang="en-US" sz="1300" b="1" baseline="-25000">
                <a:solidFill>
                  <a:schemeClr val="accent3"/>
                </a:solidFill>
                <a:latin typeface="Average"/>
                <a:ea typeface="Average"/>
                <a:cs typeface="Average"/>
                <a:sym typeface="Average"/>
              </a:rPr>
              <a:t>BLE</a:t>
            </a:r>
            <a:r>
              <a:rPr lang="en-US" sz="1300">
                <a:solidFill>
                  <a:schemeClr val="accent3"/>
                </a:solidFill>
                <a:latin typeface="Average"/>
                <a:ea typeface="Average"/>
                <a:cs typeface="Average"/>
                <a:sym typeface="Average"/>
              </a:rPr>
              <a:t>) is final location.</a:t>
            </a:r>
            <a:endParaRPr sz="1300">
              <a:solidFill>
                <a:schemeClr val="accent3"/>
              </a:solidFill>
              <a:latin typeface="Average"/>
              <a:ea typeface="Average"/>
              <a:cs typeface="Average"/>
              <a:sym typeface="Average"/>
            </a:endParaRPr>
          </a:p>
        </p:txBody>
      </p:sp>
      <p:sp>
        <p:nvSpPr>
          <p:cNvPr id="77" name="Google Shape;77;p2"/>
          <p:cNvSpPr txBox="1"/>
          <p:nvPr/>
        </p:nvSpPr>
        <p:spPr>
          <a:xfrm>
            <a:off x="4468925" y="5589938"/>
            <a:ext cx="2412000" cy="985200"/>
          </a:xfrm>
          <a:prstGeom prst="rect">
            <a:avLst/>
          </a:prstGeom>
          <a:noFill/>
          <a:ln>
            <a:noFill/>
          </a:ln>
        </p:spPr>
        <p:txBody>
          <a:bodyPr spcFirstLastPara="1" wrap="square" lIns="91425" tIns="91425" rIns="91425" bIns="91425" anchor="t" anchorCtr="0">
            <a:spAutoFit/>
          </a:bodyPr>
          <a:lstStyle/>
          <a:p>
            <a:pPr marL="0" lvl="0" indent="0" algn="l" rtl="0">
              <a:spcBef>
                <a:spcPts val="1000"/>
              </a:spcBef>
              <a:spcAft>
                <a:spcPts val="0"/>
              </a:spcAft>
              <a:buClr>
                <a:srgbClr val="000000"/>
              </a:buClr>
              <a:buSzPts val="1440"/>
              <a:buFont typeface="Arial"/>
              <a:buNone/>
            </a:pPr>
            <a:r>
              <a:rPr lang="en-US" sz="1300">
                <a:solidFill>
                  <a:schemeClr val="accent3"/>
                </a:solidFill>
                <a:latin typeface="Average"/>
                <a:ea typeface="Average"/>
                <a:cs typeface="Average"/>
                <a:sym typeface="Average"/>
              </a:rPr>
              <a:t>where di is estimated distance,    (</a:t>
            </a:r>
            <a:r>
              <a:rPr lang="en-US" sz="1300" b="1">
                <a:solidFill>
                  <a:schemeClr val="accent3"/>
                </a:solidFill>
                <a:latin typeface="Average"/>
                <a:ea typeface="Average"/>
                <a:cs typeface="Average"/>
                <a:sym typeface="Average"/>
              </a:rPr>
              <a:t>x</a:t>
            </a:r>
            <a:r>
              <a:rPr lang="en-US" sz="1300" b="1" baseline="-25000">
                <a:solidFill>
                  <a:schemeClr val="accent3"/>
                </a:solidFill>
                <a:latin typeface="Average"/>
                <a:ea typeface="Average"/>
                <a:cs typeface="Average"/>
                <a:sym typeface="Average"/>
              </a:rPr>
              <a:t>i</a:t>
            </a:r>
            <a:r>
              <a:rPr lang="en-US" sz="1300">
                <a:solidFill>
                  <a:schemeClr val="accent3"/>
                </a:solidFill>
                <a:latin typeface="Average"/>
                <a:ea typeface="Average"/>
                <a:cs typeface="Average"/>
                <a:sym typeface="Average"/>
              </a:rPr>
              <a:t> , </a:t>
            </a:r>
            <a:r>
              <a:rPr lang="en-US" sz="1300" b="1">
                <a:solidFill>
                  <a:schemeClr val="accent3"/>
                </a:solidFill>
                <a:latin typeface="Average"/>
                <a:ea typeface="Average"/>
                <a:cs typeface="Average"/>
                <a:sym typeface="Average"/>
              </a:rPr>
              <a:t>y</a:t>
            </a:r>
            <a:r>
              <a:rPr lang="en-US" sz="1300" b="1" baseline="-25000">
                <a:solidFill>
                  <a:schemeClr val="accent3"/>
                </a:solidFill>
                <a:latin typeface="Average"/>
                <a:ea typeface="Average"/>
                <a:cs typeface="Average"/>
                <a:sym typeface="Average"/>
              </a:rPr>
              <a:t>i</a:t>
            </a:r>
            <a:r>
              <a:rPr lang="en-US" sz="1300">
                <a:solidFill>
                  <a:schemeClr val="accent3"/>
                </a:solidFill>
                <a:latin typeface="Average"/>
                <a:ea typeface="Average"/>
                <a:cs typeface="Average"/>
                <a:sym typeface="Average"/>
              </a:rPr>
              <a:t>) is known positions of beacon and (x,y) final location has to be determined.</a:t>
            </a:r>
            <a:endParaRPr sz="1300">
              <a:solidFill>
                <a:schemeClr val="accent3"/>
              </a:solidFill>
              <a:latin typeface="Average"/>
              <a:ea typeface="Average"/>
              <a:cs typeface="Average"/>
              <a:sym typeface="Average"/>
            </a:endParaRPr>
          </a:p>
        </p:txBody>
      </p:sp>
      <p:pic>
        <p:nvPicPr>
          <p:cNvPr id="78" name="Google Shape;78;p2"/>
          <p:cNvPicPr preferRelativeResize="0"/>
          <p:nvPr/>
        </p:nvPicPr>
        <p:blipFill>
          <a:blip r:embed="rId6">
            <a:alphaModFix/>
          </a:blip>
          <a:stretch>
            <a:fillRect/>
          </a:stretch>
        </p:blipFill>
        <p:spPr>
          <a:xfrm>
            <a:off x="7967961" y="656500"/>
            <a:ext cx="3750789" cy="5511575"/>
          </a:xfrm>
          <a:prstGeom prst="rect">
            <a:avLst/>
          </a:prstGeom>
          <a:noFill/>
          <a:ln>
            <a:noFill/>
          </a:ln>
        </p:spPr>
      </p:pic>
      <p:sp>
        <p:nvSpPr>
          <p:cNvPr id="79" name="Google Shape;79;p2"/>
          <p:cNvSpPr txBox="1"/>
          <p:nvPr/>
        </p:nvSpPr>
        <p:spPr>
          <a:xfrm>
            <a:off x="8523238" y="6168075"/>
            <a:ext cx="2833200" cy="400200"/>
          </a:xfrm>
          <a:prstGeom prst="rect">
            <a:avLst/>
          </a:prstGeom>
          <a:noFill/>
          <a:ln>
            <a:noFill/>
          </a:ln>
        </p:spPr>
        <p:txBody>
          <a:bodyPr spcFirstLastPara="1" wrap="square" lIns="91425" tIns="91425" rIns="91425" bIns="91425" anchor="t" anchorCtr="0">
            <a:spAutoFit/>
          </a:bodyPr>
          <a:lstStyle/>
          <a:p>
            <a:pPr marL="0" lvl="0" indent="0" algn="ctr" rtl="0">
              <a:spcBef>
                <a:spcPts val="1000"/>
              </a:spcBef>
              <a:spcAft>
                <a:spcPts val="0"/>
              </a:spcAft>
              <a:buNone/>
            </a:pPr>
            <a:r>
              <a:rPr lang="en-US" b="1">
                <a:solidFill>
                  <a:schemeClr val="accent3"/>
                </a:solidFill>
                <a:latin typeface="Average"/>
                <a:ea typeface="Average"/>
                <a:cs typeface="Average"/>
                <a:sym typeface="Average"/>
              </a:rPr>
              <a:t>Fig.1 Flow diagram of project</a:t>
            </a:r>
            <a:endParaRPr sz="1600">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3"/>
          <p:cNvSpPr txBox="1">
            <a:spLocks noGrp="1"/>
          </p:cNvSpPr>
          <p:nvPr>
            <p:ph type="title"/>
          </p:nvPr>
        </p:nvSpPr>
        <p:spPr>
          <a:xfrm>
            <a:off x="305125" y="132650"/>
            <a:ext cx="10322100" cy="7536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lt2"/>
              </a:buClr>
              <a:buSzPts val="3600"/>
              <a:buFont typeface="Century Gothic"/>
              <a:buNone/>
            </a:pPr>
            <a:r>
              <a:rPr lang="en-US"/>
              <a:t>Concept Map</a:t>
            </a:r>
            <a:endParaRPr/>
          </a:p>
        </p:txBody>
      </p:sp>
      <p:pic>
        <p:nvPicPr>
          <p:cNvPr id="85" name="Google Shape;85;p3"/>
          <p:cNvPicPr preferRelativeResize="0"/>
          <p:nvPr/>
        </p:nvPicPr>
        <p:blipFill>
          <a:blip r:embed="rId3">
            <a:alphaModFix/>
          </a:blip>
          <a:stretch>
            <a:fillRect/>
          </a:stretch>
        </p:blipFill>
        <p:spPr>
          <a:xfrm>
            <a:off x="3350875" y="258500"/>
            <a:ext cx="7430926" cy="63410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ga852257fe4_0_156"/>
          <p:cNvSpPr txBox="1">
            <a:spLocks noGrp="1"/>
          </p:cNvSpPr>
          <p:nvPr>
            <p:ph type="title"/>
          </p:nvPr>
        </p:nvSpPr>
        <p:spPr>
          <a:xfrm>
            <a:off x="123329" y="130968"/>
            <a:ext cx="8761500" cy="707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800"/>
              <a:buNone/>
            </a:pPr>
            <a:r>
              <a:rPr lang="en-US"/>
              <a:t>Objective</a:t>
            </a:r>
            <a:endParaRPr/>
          </a:p>
        </p:txBody>
      </p:sp>
      <p:sp>
        <p:nvSpPr>
          <p:cNvPr id="91" name="Google Shape;91;ga852257fe4_0_156"/>
          <p:cNvSpPr txBox="1">
            <a:spLocks noGrp="1"/>
          </p:cNvSpPr>
          <p:nvPr>
            <p:ph type="body" idx="1"/>
          </p:nvPr>
        </p:nvSpPr>
        <p:spPr>
          <a:xfrm>
            <a:off x="283175" y="947125"/>
            <a:ext cx="11442300" cy="5633100"/>
          </a:xfrm>
          <a:prstGeom prst="rect">
            <a:avLst/>
          </a:prstGeom>
          <a:noFill/>
          <a:ln w="9525" cap="flat" cmpd="sng">
            <a:solidFill>
              <a:srgbClr val="00FF00"/>
            </a:solidFill>
            <a:prstDash val="solid"/>
            <a:round/>
            <a:headEnd type="none" w="sm" len="sm"/>
            <a:tailEnd type="none" w="sm" len="sm"/>
          </a:ln>
        </p:spPr>
        <p:txBody>
          <a:bodyPr spcFirstLastPara="1" wrap="square" lIns="91425" tIns="45700" rIns="91425" bIns="45700" anchor="t" anchorCtr="0">
            <a:noAutofit/>
          </a:bodyPr>
          <a:lstStyle/>
          <a:p>
            <a:pPr marL="457200" lvl="0" indent="-384810" algn="l" rtl="0">
              <a:lnSpc>
                <a:spcPct val="80000"/>
              </a:lnSpc>
              <a:spcBef>
                <a:spcPts val="1000"/>
              </a:spcBef>
              <a:spcAft>
                <a:spcPts val="0"/>
              </a:spcAft>
              <a:buSzPts val="2460"/>
              <a:buChar char="►"/>
            </a:pPr>
            <a:r>
              <a:rPr lang="en-US" sz="2460" b="1"/>
              <a:t>To create a indoor localization model using BLE (Bluetooth Low Energy) beacons with conventional localization techniques.</a:t>
            </a:r>
            <a:endParaRPr sz="2460" b="1"/>
          </a:p>
          <a:p>
            <a:pPr marL="457200" lvl="0" indent="0" algn="l" rtl="0">
              <a:lnSpc>
                <a:spcPct val="80000"/>
              </a:lnSpc>
              <a:spcBef>
                <a:spcPts val="1000"/>
              </a:spcBef>
              <a:spcAft>
                <a:spcPts val="0"/>
              </a:spcAft>
              <a:buNone/>
            </a:pPr>
            <a:endParaRPr sz="2460" b="1"/>
          </a:p>
          <a:p>
            <a:pPr marL="457200" lvl="0" indent="-384810" algn="l" rtl="0">
              <a:lnSpc>
                <a:spcPct val="80000"/>
              </a:lnSpc>
              <a:spcBef>
                <a:spcPts val="1000"/>
              </a:spcBef>
              <a:spcAft>
                <a:spcPts val="0"/>
              </a:spcAft>
              <a:buSzPts val="2460"/>
              <a:buChar char="►"/>
            </a:pPr>
            <a:r>
              <a:rPr lang="en-US" sz="2460" b="1"/>
              <a:t>To get satisfactory MAE (Mean Absolute Error) for the different types of indoor environments.</a:t>
            </a:r>
            <a:endParaRPr sz="2460" b="1"/>
          </a:p>
          <a:p>
            <a:pPr marL="457200" lvl="0" indent="0" algn="l" rtl="0">
              <a:lnSpc>
                <a:spcPct val="80000"/>
              </a:lnSpc>
              <a:spcBef>
                <a:spcPts val="1000"/>
              </a:spcBef>
              <a:spcAft>
                <a:spcPts val="0"/>
              </a:spcAft>
              <a:buNone/>
            </a:pPr>
            <a:endParaRPr sz="2460" b="1"/>
          </a:p>
          <a:p>
            <a:pPr marL="457200" lvl="0" indent="-384810" algn="l" rtl="0">
              <a:lnSpc>
                <a:spcPct val="80000"/>
              </a:lnSpc>
              <a:spcBef>
                <a:spcPts val="1000"/>
              </a:spcBef>
              <a:spcAft>
                <a:spcPts val="0"/>
              </a:spcAft>
              <a:buSzPts val="2460"/>
              <a:buChar char="►"/>
            </a:pPr>
            <a:r>
              <a:rPr lang="en-US" sz="2460" b="1">
                <a:highlight>
                  <a:srgbClr val="274E13"/>
                </a:highlight>
              </a:rPr>
              <a:t>To analyze the effect of Localisation techniques on MAE (Mean Absolute Error) for different types of indoor environments</a:t>
            </a:r>
            <a:endParaRPr sz="2460" b="1">
              <a:highlight>
                <a:srgbClr val="274E13"/>
              </a:highlight>
            </a:endParaRPr>
          </a:p>
          <a:p>
            <a:pPr marL="457200" lvl="0" indent="0" algn="l" rtl="0">
              <a:lnSpc>
                <a:spcPct val="80000"/>
              </a:lnSpc>
              <a:spcBef>
                <a:spcPts val="1000"/>
              </a:spcBef>
              <a:spcAft>
                <a:spcPts val="0"/>
              </a:spcAft>
              <a:buNone/>
            </a:pPr>
            <a:endParaRPr sz="2460" b="1"/>
          </a:p>
          <a:p>
            <a:pPr marL="457200" lvl="0" indent="-384810" algn="l" rtl="0">
              <a:lnSpc>
                <a:spcPct val="80000"/>
              </a:lnSpc>
              <a:spcBef>
                <a:spcPts val="1000"/>
              </a:spcBef>
              <a:spcAft>
                <a:spcPts val="0"/>
              </a:spcAft>
              <a:buSzPts val="2460"/>
              <a:buChar char="►"/>
            </a:pPr>
            <a:r>
              <a:rPr lang="en-US" sz="2460" b="1">
                <a:highlight>
                  <a:srgbClr val="274E13"/>
                </a:highlight>
              </a:rPr>
              <a:t>To analyze the effect of Fingerprint dimensionality on MAE (Mean Absolute Error) for different types of localisation techniques</a:t>
            </a:r>
            <a:endParaRPr sz="2460" b="1">
              <a:highlight>
                <a:srgbClr val="274E13"/>
              </a:highlight>
            </a:endParaRPr>
          </a:p>
          <a:p>
            <a:pPr marL="457200" lvl="0" indent="0" algn="l" rtl="0">
              <a:lnSpc>
                <a:spcPct val="80000"/>
              </a:lnSpc>
              <a:spcBef>
                <a:spcPts val="1000"/>
              </a:spcBef>
              <a:spcAft>
                <a:spcPts val="0"/>
              </a:spcAft>
              <a:buNone/>
            </a:pPr>
            <a:endParaRPr sz="2460" b="1">
              <a:highlight>
                <a:srgbClr val="274E13"/>
              </a:highlight>
            </a:endParaRPr>
          </a:p>
          <a:p>
            <a:pPr marL="457200" lvl="0" indent="-384810" algn="l" rtl="0">
              <a:lnSpc>
                <a:spcPct val="80000"/>
              </a:lnSpc>
              <a:spcBef>
                <a:spcPts val="1000"/>
              </a:spcBef>
              <a:spcAft>
                <a:spcPts val="0"/>
              </a:spcAft>
              <a:buSzPts val="2460"/>
              <a:buChar char="►"/>
            </a:pPr>
            <a:r>
              <a:rPr lang="en-US" sz="2460" b="1">
                <a:highlight>
                  <a:srgbClr val="274E13"/>
                </a:highlight>
              </a:rPr>
              <a:t>To determine useful fingerprint dimensionality for WKNN and NLLS</a:t>
            </a:r>
            <a:endParaRPr sz="2460" b="1">
              <a:highlight>
                <a:srgbClr val="274E13"/>
              </a:highlight>
            </a:endParaRPr>
          </a:p>
          <a:p>
            <a:pPr marL="0" lvl="0" indent="0" algn="l" rtl="0">
              <a:lnSpc>
                <a:spcPct val="80000"/>
              </a:lnSpc>
              <a:spcBef>
                <a:spcPts val="1000"/>
              </a:spcBef>
              <a:spcAft>
                <a:spcPts val="0"/>
              </a:spcAft>
              <a:buNone/>
            </a:pPr>
            <a:endParaRPr sz="2460" b="1"/>
          </a:p>
          <a:p>
            <a:pPr marL="457200" lvl="0" indent="0" algn="l" rtl="0">
              <a:lnSpc>
                <a:spcPct val="80000"/>
              </a:lnSpc>
              <a:spcBef>
                <a:spcPts val="1000"/>
              </a:spcBef>
              <a:spcAft>
                <a:spcPts val="0"/>
              </a:spcAft>
              <a:buNone/>
            </a:pPr>
            <a:endParaRPr sz="2460" b="1"/>
          </a:p>
          <a:p>
            <a:pPr marL="457200" lvl="0" indent="0" algn="l" rtl="0">
              <a:lnSpc>
                <a:spcPct val="80000"/>
              </a:lnSpc>
              <a:spcBef>
                <a:spcPts val="1000"/>
              </a:spcBef>
              <a:spcAft>
                <a:spcPts val="0"/>
              </a:spcAft>
              <a:buNone/>
            </a:pPr>
            <a:r>
              <a:rPr lang="en-US" sz="2460" b="1"/>
              <a:t> </a:t>
            </a:r>
            <a:endParaRPr sz="2460" b="1"/>
          </a:p>
          <a:p>
            <a:pPr marL="0" lvl="0" indent="0" algn="l" rtl="0">
              <a:lnSpc>
                <a:spcPct val="80000"/>
              </a:lnSpc>
              <a:spcBef>
                <a:spcPts val="1000"/>
              </a:spcBef>
              <a:spcAft>
                <a:spcPts val="0"/>
              </a:spcAft>
              <a:buSzPts val="1440"/>
              <a:buNone/>
            </a:pPr>
            <a:endParaRPr sz="2460"/>
          </a:p>
          <a:p>
            <a:pPr marL="0" lvl="0" indent="0" algn="l" rtl="0">
              <a:lnSpc>
                <a:spcPct val="80000"/>
              </a:lnSpc>
              <a:spcBef>
                <a:spcPts val="1000"/>
              </a:spcBef>
              <a:spcAft>
                <a:spcPts val="0"/>
              </a:spcAft>
              <a:buSzPts val="1440"/>
              <a:buNone/>
            </a:pPr>
            <a:endParaRPr sz="246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ga852257fe4_0_139"/>
          <p:cNvSpPr txBox="1">
            <a:spLocks noGrp="1"/>
          </p:cNvSpPr>
          <p:nvPr>
            <p:ph type="title"/>
          </p:nvPr>
        </p:nvSpPr>
        <p:spPr>
          <a:xfrm>
            <a:off x="195979" y="174543"/>
            <a:ext cx="8761500" cy="7071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SzPts val="1800"/>
              <a:buNone/>
            </a:pPr>
            <a:r>
              <a:rPr lang="en-US">
                <a:solidFill>
                  <a:srgbClr val="FFFFFF"/>
                </a:solidFill>
              </a:rPr>
              <a:t>SWO Analysis</a:t>
            </a:r>
            <a:endParaRPr sz="5600">
              <a:solidFill>
                <a:srgbClr val="FFFFFF"/>
              </a:solidFill>
            </a:endParaRPr>
          </a:p>
        </p:txBody>
      </p:sp>
      <p:sp>
        <p:nvSpPr>
          <p:cNvPr id="97" name="Google Shape;97;ga852257fe4_0_139"/>
          <p:cNvSpPr txBox="1">
            <a:spLocks noGrp="1"/>
          </p:cNvSpPr>
          <p:nvPr>
            <p:ph type="body" idx="1"/>
          </p:nvPr>
        </p:nvSpPr>
        <p:spPr>
          <a:xfrm>
            <a:off x="340200" y="1048975"/>
            <a:ext cx="11344500" cy="54792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b="1"/>
              <a:t>Strength</a:t>
            </a:r>
            <a:endParaRPr sz="1000" b="1"/>
          </a:p>
          <a:p>
            <a:pPr marL="457200" lvl="0" indent="-349250" algn="l" rtl="0">
              <a:lnSpc>
                <a:spcPct val="100000"/>
              </a:lnSpc>
              <a:spcBef>
                <a:spcPts val="0"/>
              </a:spcBef>
              <a:spcAft>
                <a:spcPts val="0"/>
              </a:spcAft>
              <a:buSzPts val="1900"/>
              <a:buAutoNum type="arabicPeriod"/>
            </a:pPr>
            <a:r>
              <a:rPr lang="en-US" sz="1900"/>
              <a:t>Determined the localisation technique out of NLLS and WKNN, suitable for different types of indoor environments. WKNN when path-loss component is high else NLLS.</a:t>
            </a:r>
            <a:endParaRPr sz="900"/>
          </a:p>
          <a:p>
            <a:pPr marL="457200" lvl="0" indent="-349250" algn="l" rtl="0">
              <a:lnSpc>
                <a:spcPct val="100000"/>
              </a:lnSpc>
              <a:spcBef>
                <a:spcPts val="0"/>
              </a:spcBef>
              <a:spcAft>
                <a:spcPts val="0"/>
              </a:spcAft>
              <a:buSzPts val="1900"/>
              <a:buAutoNum type="arabicPeriod"/>
            </a:pPr>
            <a:r>
              <a:rPr lang="en-US" sz="1900"/>
              <a:t>Determined the variation of MAE with fingerprint dimensionality for localisation techniques NLLS and WKNN. </a:t>
            </a:r>
            <a:endParaRPr sz="900"/>
          </a:p>
          <a:p>
            <a:pPr marL="457200" lvl="0" indent="-349250" algn="l" rtl="0">
              <a:lnSpc>
                <a:spcPct val="100000"/>
              </a:lnSpc>
              <a:spcBef>
                <a:spcPts val="0"/>
              </a:spcBef>
              <a:spcAft>
                <a:spcPts val="0"/>
              </a:spcAft>
              <a:buSzPts val="1900"/>
              <a:buAutoNum type="arabicPeriod"/>
            </a:pPr>
            <a:r>
              <a:rPr lang="en-US" sz="1900"/>
              <a:t>Determined the useful fingerprint dimensionality for localisation techniques NLLS and WKNN. Fingerprint dimensionality not equal to the maximum number of beacons for NLLS.</a:t>
            </a:r>
            <a:endParaRPr sz="1900"/>
          </a:p>
          <a:p>
            <a:pPr marL="0" lvl="0" indent="0" algn="l" rtl="0">
              <a:lnSpc>
                <a:spcPct val="100000"/>
              </a:lnSpc>
              <a:spcBef>
                <a:spcPts val="0"/>
              </a:spcBef>
              <a:spcAft>
                <a:spcPts val="0"/>
              </a:spcAft>
              <a:buNone/>
            </a:pPr>
            <a:r>
              <a:rPr lang="en-US" b="1"/>
              <a:t>Weakness</a:t>
            </a:r>
            <a:endParaRPr sz="1000" b="1"/>
          </a:p>
          <a:p>
            <a:pPr marL="457200" lvl="0" indent="-349250" algn="l" rtl="0">
              <a:lnSpc>
                <a:spcPct val="100000"/>
              </a:lnSpc>
              <a:spcBef>
                <a:spcPts val="0"/>
              </a:spcBef>
              <a:spcAft>
                <a:spcPts val="0"/>
              </a:spcAft>
              <a:buSzPts val="1900"/>
              <a:buAutoNum type="arabicPeriod"/>
            </a:pPr>
            <a:r>
              <a:rPr lang="en-US" sz="1900"/>
              <a:t>Only conventional localisation techniques are used. The results are only useful for these two localisation techniques.</a:t>
            </a:r>
            <a:endParaRPr sz="1900"/>
          </a:p>
          <a:p>
            <a:pPr marL="457200" lvl="0" indent="-349250" algn="l" rtl="0">
              <a:lnSpc>
                <a:spcPct val="100000"/>
              </a:lnSpc>
              <a:spcBef>
                <a:spcPts val="0"/>
              </a:spcBef>
              <a:spcAft>
                <a:spcPts val="0"/>
              </a:spcAft>
              <a:buSzPts val="1900"/>
              <a:buAutoNum type="arabicPeriod"/>
            </a:pPr>
            <a:r>
              <a:rPr lang="en-US" sz="1900"/>
              <a:t>The model does not use correction of RSSI before filtering.</a:t>
            </a:r>
            <a:endParaRPr sz="1900"/>
          </a:p>
          <a:p>
            <a:pPr marL="457200" lvl="0" indent="-355600" algn="l" rtl="0">
              <a:lnSpc>
                <a:spcPct val="100000"/>
              </a:lnSpc>
              <a:spcBef>
                <a:spcPts val="0"/>
              </a:spcBef>
              <a:spcAft>
                <a:spcPts val="0"/>
              </a:spcAft>
              <a:buSzPts val="2000"/>
              <a:buAutoNum type="arabicPeriod"/>
            </a:pPr>
            <a:r>
              <a:rPr lang="en-US" sz="1900"/>
              <a:t>The model has not been tested over a highly variable environment that has high temporal instability.</a:t>
            </a:r>
            <a:r>
              <a:rPr lang="en-US" sz="2000"/>
              <a:t> </a:t>
            </a:r>
            <a:endParaRPr/>
          </a:p>
          <a:p>
            <a:pPr marL="0" lvl="0" indent="0" algn="l" rtl="0">
              <a:lnSpc>
                <a:spcPct val="100000"/>
              </a:lnSpc>
              <a:spcBef>
                <a:spcPts val="0"/>
              </a:spcBef>
              <a:spcAft>
                <a:spcPts val="0"/>
              </a:spcAft>
              <a:buNone/>
            </a:pPr>
            <a:r>
              <a:rPr lang="en-US" b="1"/>
              <a:t>Opportunities</a:t>
            </a:r>
            <a:endParaRPr b="1"/>
          </a:p>
          <a:p>
            <a:pPr marL="0" lvl="0" indent="0" algn="l" rtl="0">
              <a:lnSpc>
                <a:spcPct val="100000"/>
              </a:lnSpc>
              <a:spcBef>
                <a:spcPts val="0"/>
              </a:spcBef>
              <a:spcAft>
                <a:spcPts val="0"/>
              </a:spcAft>
              <a:buNone/>
            </a:pPr>
            <a:endParaRPr sz="1000" b="1"/>
          </a:p>
          <a:p>
            <a:pPr marL="457200" lvl="0" indent="-355600" algn="l" rtl="0">
              <a:lnSpc>
                <a:spcPct val="100000"/>
              </a:lnSpc>
              <a:spcBef>
                <a:spcPts val="0"/>
              </a:spcBef>
              <a:spcAft>
                <a:spcPts val="0"/>
              </a:spcAft>
              <a:buSzPts val="2000"/>
              <a:buAutoNum type="arabicPeriod"/>
            </a:pPr>
            <a:r>
              <a:rPr lang="en-US" sz="2000"/>
              <a:t>The recent localisation techniques which include deep learning and neural network models can also be  used to perform such a study.</a:t>
            </a:r>
            <a:endParaRPr sz="2000"/>
          </a:p>
          <a:p>
            <a:pPr marL="457200" lvl="0" indent="-355600" algn="l" rtl="0">
              <a:spcBef>
                <a:spcPts val="0"/>
              </a:spcBef>
              <a:spcAft>
                <a:spcPts val="0"/>
              </a:spcAft>
              <a:buSzPts val="2000"/>
              <a:buAutoNum type="arabicPeriod"/>
            </a:pPr>
            <a:r>
              <a:rPr lang="en-US" sz="2000"/>
              <a:t>Current model can be combined with technologies such as Wifi, light intensity. to build hybrid model.</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ga852257fe4_0_146"/>
          <p:cNvSpPr txBox="1">
            <a:spLocks noGrp="1"/>
          </p:cNvSpPr>
          <p:nvPr>
            <p:ph type="title"/>
          </p:nvPr>
        </p:nvSpPr>
        <p:spPr>
          <a:xfrm>
            <a:off x="225054" y="145493"/>
            <a:ext cx="8761500" cy="707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800"/>
              <a:buNone/>
            </a:pPr>
            <a:r>
              <a:rPr lang="en-US"/>
              <a:t>Evaluation of Results</a:t>
            </a:r>
            <a:endParaRPr/>
          </a:p>
        </p:txBody>
      </p:sp>
      <p:sp>
        <p:nvSpPr>
          <p:cNvPr id="103" name="Google Shape;103;ga852257fe4_0_146"/>
          <p:cNvSpPr txBox="1">
            <a:spLocks noGrp="1"/>
          </p:cNvSpPr>
          <p:nvPr>
            <p:ph type="body" idx="1"/>
          </p:nvPr>
        </p:nvSpPr>
        <p:spPr>
          <a:xfrm>
            <a:off x="287700" y="765375"/>
            <a:ext cx="11616600" cy="58602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sz="1400"/>
              <a:t>We have evaluated our results on the basis of MAE and maximum error. Attached figures shows the best results obtained for corridor is 1.11m and for library is 1.16m..</a:t>
            </a:r>
            <a:endParaRPr sz="14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p:txBody>
      </p:sp>
      <p:pic>
        <p:nvPicPr>
          <p:cNvPr id="104" name="Google Shape;104;ga852257fe4_0_146"/>
          <p:cNvPicPr preferRelativeResize="0"/>
          <p:nvPr/>
        </p:nvPicPr>
        <p:blipFill>
          <a:blip r:embed="rId3">
            <a:alphaModFix/>
          </a:blip>
          <a:stretch>
            <a:fillRect/>
          </a:stretch>
        </p:blipFill>
        <p:spPr>
          <a:xfrm>
            <a:off x="460477" y="1411963"/>
            <a:ext cx="4812800" cy="2083400"/>
          </a:xfrm>
          <a:prstGeom prst="rect">
            <a:avLst/>
          </a:prstGeom>
          <a:noFill/>
          <a:ln>
            <a:noFill/>
          </a:ln>
        </p:spPr>
      </p:pic>
      <p:sp>
        <p:nvSpPr>
          <p:cNvPr id="105" name="Google Shape;105;ga852257fe4_0_146"/>
          <p:cNvSpPr txBox="1"/>
          <p:nvPr/>
        </p:nvSpPr>
        <p:spPr>
          <a:xfrm>
            <a:off x="10382500" y="4480975"/>
            <a:ext cx="1109100" cy="152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accent3"/>
                </a:solidFill>
                <a:latin typeface="Average"/>
                <a:ea typeface="Average"/>
                <a:cs typeface="Average"/>
                <a:sym typeface="Average"/>
              </a:rPr>
              <a:t>Fig.5 Cumulative Probability of Error for library</a:t>
            </a:r>
            <a:endParaRPr>
              <a:latin typeface="Average"/>
              <a:ea typeface="Average"/>
              <a:cs typeface="Average"/>
              <a:sym typeface="Average"/>
            </a:endParaRPr>
          </a:p>
        </p:txBody>
      </p:sp>
      <p:sp>
        <p:nvSpPr>
          <p:cNvPr id="106" name="Google Shape;106;ga852257fe4_0_146"/>
          <p:cNvSpPr txBox="1"/>
          <p:nvPr/>
        </p:nvSpPr>
        <p:spPr>
          <a:xfrm>
            <a:off x="6593125" y="3495363"/>
            <a:ext cx="4489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accent3"/>
                </a:solidFill>
                <a:latin typeface="Average"/>
                <a:ea typeface="Average"/>
                <a:cs typeface="Average"/>
                <a:sym typeface="Average"/>
              </a:rPr>
              <a:t>Fig.3 Results for Library (17.4m x 8.4m)</a:t>
            </a:r>
            <a:endParaRPr>
              <a:latin typeface="Average"/>
              <a:ea typeface="Average"/>
              <a:cs typeface="Average"/>
              <a:sym typeface="Average"/>
            </a:endParaRPr>
          </a:p>
        </p:txBody>
      </p:sp>
      <p:sp>
        <p:nvSpPr>
          <p:cNvPr id="107" name="Google Shape;107;ga852257fe4_0_146"/>
          <p:cNvSpPr txBox="1"/>
          <p:nvPr/>
        </p:nvSpPr>
        <p:spPr>
          <a:xfrm>
            <a:off x="4166875" y="4419775"/>
            <a:ext cx="1389000" cy="1642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accent3"/>
                </a:solidFill>
                <a:latin typeface="Average"/>
                <a:ea typeface="Average"/>
                <a:cs typeface="Average"/>
                <a:sym typeface="Average"/>
              </a:rPr>
              <a:t>Fig.4  Cumulative Probability of Error for corridor</a:t>
            </a:r>
            <a:endParaRPr>
              <a:solidFill>
                <a:schemeClr val="accent3"/>
              </a:solidFill>
              <a:latin typeface="Average"/>
              <a:ea typeface="Average"/>
              <a:cs typeface="Average"/>
              <a:sym typeface="Average"/>
            </a:endParaRPr>
          </a:p>
          <a:p>
            <a:pPr marL="0" lvl="0" indent="0" algn="l" rtl="0">
              <a:spcBef>
                <a:spcPts val="0"/>
              </a:spcBef>
              <a:spcAft>
                <a:spcPts val="0"/>
              </a:spcAft>
              <a:buNone/>
            </a:pPr>
            <a:endParaRPr>
              <a:latin typeface="Average"/>
              <a:ea typeface="Average"/>
              <a:cs typeface="Average"/>
              <a:sym typeface="Average"/>
            </a:endParaRPr>
          </a:p>
        </p:txBody>
      </p:sp>
      <p:sp>
        <p:nvSpPr>
          <p:cNvPr id="108" name="Google Shape;108;ga852257fe4_0_146"/>
          <p:cNvSpPr txBox="1"/>
          <p:nvPr/>
        </p:nvSpPr>
        <p:spPr>
          <a:xfrm>
            <a:off x="460475" y="3573538"/>
            <a:ext cx="4489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accent3"/>
                </a:solidFill>
                <a:latin typeface="Average"/>
                <a:ea typeface="Average"/>
                <a:cs typeface="Average"/>
                <a:sym typeface="Average"/>
              </a:rPr>
              <a:t>Fig.2 Results for Corridor (36m x 1.8m)</a:t>
            </a:r>
            <a:endParaRPr>
              <a:latin typeface="Average"/>
              <a:ea typeface="Average"/>
              <a:cs typeface="Average"/>
              <a:sym typeface="Average"/>
            </a:endParaRPr>
          </a:p>
        </p:txBody>
      </p:sp>
      <p:pic>
        <p:nvPicPr>
          <p:cNvPr id="109" name="Google Shape;109;ga852257fe4_0_146"/>
          <p:cNvPicPr preferRelativeResize="0"/>
          <p:nvPr/>
        </p:nvPicPr>
        <p:blipFill>
          <a:blip r:embed="rId4">
            <a:alphaModFix/>
          </a:blip>
          <a:stretch>
            <a:fillRect/>
          </a:stretch>
        </p:blipFill>
        <p:spPr>
          <a:xfrm>
            <a:off x="6493075" y="1411987"/>
            <a:ext cx="4812799" cy="2083400"/>
          </a:xfrm>
          <a:prstGeom prst="rect">
            <a:avLst/>
          </a:prstGeom>
          <a:noFill/>
          <a:ln>
            <a:noFill/>
          </a:ln>
        </p:spPr>
      </p:pic>
      <p:pic>
        <p:nvPicPr>
          <p:cNvPr id="110" name="Google Shape;110;ga852257fe4_0_146"/>
          <p:cNvPicPr preferRelativeResize="0"/>
          <p:nvPr/>
        </p:nvPicPr>
        <p:blipFill>
          <a:blip r:embed="rId5">
            <a:alphaModFix/>
          </a:blip>
          <a:stretch>
            <a:fillRect/>
          </a:stretch>
        </p:blipFill>
        <p:spPr>
          <a:xfrm>
            <a:off x="460475" y="4051925"/>
            <a:ext cx="3363077" cy="2573651"/>
          </a:xfrm>
          <a:prstGeom prst="rect">
            <a:avLst/>
          </a:prstGeom>
          <a:noFill/>
          <a:ln>
            <a:noFill/>
          </a:ln>
        </p:spPr>
      </p:pic>
      <p:pic>
        <p:nvPicPr>
          <p:cNvPr id="111" name="Google Shape;111;ga852257fe4_0_146"/>
          <p:cNvPicPr preferRelativeResize="0"/>
          <p:nvPr/>
        </p:nvPicPr>
        <p:blipFill>
          <a:blip r:embed="rId6">
            <a:alphaModFix/>
          </a:blip>
          <a:stretch>
            <a:fillRect/>
          </a:stretch>
        </p:blipFill>
        <p:spPr>
          <a:xfrm>
            <a:off x="6593125" y="3984216"/>
            <a:ext cx="3363075" cy="257366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gd92d74dc88_0_5"/>
          <p:cNvSpPr txBox="1">
            <a:spLocks noGrp="1"/>
          </p:cNvSpPr>
          <p:nvPr>
            <p:ph type="title"/>
          </p:nvPr>
        </p:nvSpPr>
        <p:spPr>
          <a:xfrm>
            <a:off x="239579" y="145493"/>
            <a:ext cx="8761500" cy="707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800"/>
              <a:buNone/>
            </a:pPr>
            <a:r>
              <a:rPr lang="en-US"/>
              <a:t>Evaluation Cont.</a:t>
            </a:r>
            <a:endParaRPr/>
          </a:p>
        </p:txBody>
      </p:sp>
      <p:sp>
        <p:nvSpPr>
          <p:cNvPr id="117" name="Google Shape;117;gd92d74dc88_0_5"/>
          <p:cNvSpPr txBox="1">
            <a:spLocks noGrp="1"/>
          </p:cNvSpPr>
          <p:nvPr>
            <p:ph type="body" idx="1"/>
          </p:nvPr>
        </p:nvSpPr>
        <p:spPr>
          <a:xfrm>
            <a:off x="166925" y="765425"/>
            <a:ext cx="11616600" cy="58602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r>
              <a:rPr lang="en-US" sz="2000"/>
              <a:t>Variation of MAE for WKNN method for each of the testbeds</a:t>
            </a: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r>
              <a:rPr lang="en-US" sz="2000"/>
              <a:t>As the fingerprint dimensionality increases from 3 to the maximum number of beacons used, the MAE first increases but finally drops to the least value at maximum number of beacons used.</a:t>
            </a:r>
            <a:endParaRPr sz="2000"/>
          </a:p>
        </p:txBody>
      </p:sp>
      <p:sp>
        <p:nvSpPr>
          <p:cNvPr id="118" name="Google Shape;118;gd92d74dc88_0_5"/>
          <p:cNvSpPr txBox="1"/>
          <p:nvPr/>
        </p:nvSpPr>
        <p:spPr>
          <a:xfrm>
            <a:off x="4370700" y="4358300"/>
            <a:ext cx="28518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accent3"/>
                </a:solidFill>
                <a:latin typeface="Average"/>
                <a:ea typeface="Average"/>
                <a:cs typeface="Average"/>
                <a:sym typeface="Average"/>
              </a:rPr>
              <a:t>Fiig.7. Result for Computer Centre</a:t>
            </a:r>
            <a:endParaRPr>
              <a:latin typeface="Average"/>
              <a:ea typeface="Average"/>
              <a:cs typeface="Average"/>
              <a:sym typeface="Average"/>
            </a:endParaRPr>
          </a:p>
        </p:txBody>
      </p:sp>
      <p:sp>
        <p:nvSpPr>
          <p:cNvPr id="119" name="Google Shape;119;gd92d74dc88_0_5"/>
          <p:cNvSpPr txBox="1"/>
          <p:nvPr/>
        </p:nvSpPr>
        <p:spPr>
          <a:xfrm>
            <a:off x="427975" y="4358300"/>
            <a:ext cx="3027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accent3"/>
                </a:solidFill>
                <a:latin typeface="Average"/>
                <a:ea typeface="Average"/>
                <a:cs typeface="Average"/>
                <a:sym typeface="Average"/>
              </a:rPr>
              <a:t>Fig.6 Results for Corridor</a:t>
            </a:r>
            <a:endParaRPr>
              <a:latin typeface="Average"/>
              <a:ea typeface="Average"/>
              <a:cs typeface="Average"/>
              <a:sym typeface="Average"/>
            </a:endParaRPr>
          </a:p>
          <a:p>
            <a:pPr marL="0" lvl="0" indent="0" algn="l" rtl="0">
              <a:spcBef>
                <a:spcPts val="0"/>
              </a:spcBef>
              <a:spcAft>
                <a:spcPts val="0"/>
              </a:spcAft>
              <a:buNone/>
            </a:pPr>
            <a:endParaRPr>
              <a:latin typeface="Average"/>
              <a:ea typeface="Average"/>
              <a:cs typeface="Average"/>
              <a:sym typeface="Average"/>
            </a:endParaRPr>
          </a:p>
        </p:txBody>
      </p:sp>
      <p:sp>
        <p:nvSpPr>
          <p:cNvPr id="120" name="Google Shape;120;gd92d74dc88_0_5"/>
          <p:cNvSpPr txBox="1"/>
          <p:nvPr/>
        </p:nvSpPr>
        <p:spPr>
          <a:xfrm>
            <a:off x="8490025" y="4358300"/>
            <a:ext cx="2326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solidFill>
                  <a:schemeClr val="accent3"/>
                </a:solidFill>
                <a:latin typeface="Average"/>
                <a:ea typeface="Average"/>
                <a:cs typeface="Average"/>
                <a:sym typeface="Average"/>
              </a:rPr>
              <a:t>Fiig.7. Result for Library</a:t>
            </a:r>
            <a:endParaRPr>
              <a:solidFill>
                <a:schemeClr val="dk1"/>
              </a:solidFill>
              <a:latin typeface="Average"/>
              <a:ea typeface="Average"/>
              <a:cs typeface="Average"/>
              <a:sym typeface="Average"/>
            </a:endParaRPr>
          </a:p>
        </p:txBody>
      </p:sp>
      <p:pic>
        <p:nvPicPr>
          <p:cNvPr id="121" name="Google Shape;121;gd92d74dc88_0_5"/>
          <p:cNvPicPr preferRelativeResize="0"/>
          <p:nvPr/>
        </p:nvPicPr>
        <p:blipFill>
          <a:blip r:embed="rId3">
            <a:alphaModFix/>
          </a:blip>
          <a:stretch>
            <a:fillRect/>
          </a:stretch>
        </p:blipFill>
        <p:spPr>
          <a:xfrm>
            <a:off x="144774" y="1544500"/>
            <a:ext cx="3593425" cy="2813800"/>
          </a:xfrm>
          <a:prstGeom prst="rect">
            <a:avLst/>
          </a:prstGeom>
          <a:noFill/>
          <a:ln>
            <a:noFill/>
          </a:ln>
        </p:spPr>
      </p:pic>
      <p:pic>
        <p:nvPicPr>
          <p:cNvPr id="122" name="Google Shape;122;gd92d74dc88_0_5"/>
          <p:cNvPicPr preferRelativeResize="0"/>
          <p:nvPr/>
        </p:nvPicPr>
        <p:blipFill>
          <a:blip r:embed="rId4">
            <a:alphaModFix/>
          </a:blip>
          <a:stretch>
            <a:fillRect/>
          </a:stretch>
        </p:blipFill>
        <p:spPr>
          <a:xfrm>
            <a:off x="4007700" y="1544500"/>
            <a:ext cx="3593425" cy="2813776"/>
          </a:xfrm>
          <a:prstGeom prst="rect">
            <a:avLst/>
          </a:prstGeom>
          <a:noFill/>
          <a:ln>
            <a:noFill/>
          </a:ln>
        </p:spPr>
      </p:pic>
      <p:pic>
        <p:nvPicPr>
          <p:cNvPr id="123" name="Google Shape;123;gd92d74dc88_0_5"/>
          <p:cNvPicPr preferRelativeResize="0"/>
          <p:nvPr/>
        </p:nvPicPr>
        <p:blipFill>
          <a:blip r:embed="rId5">
            <a:alphaModFix/>
          </a:blip>
          <a:stretch>
            <a:fillRect/>
          </a:stretch>
        </p:blipFill>
        <p:spPr>
          <a:xfrm>
            <a:off x="7978250" y="1524036"/>
            <a:ext cx="3701049" cy="28547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gd92d74db6f_0_10"/>
          <p:cNvSpPr txBox="1">
            <a:spLocks noGrp="1"/>
          </p:cNvSpPr>
          <p:nvPr>
            <p:ph type="title"/>
          </p:nvPr>
        </p:nvSpPr>
        <p:spPr>
          <a:xfrm>
            <a:off x="225054" y="145493"/>
            <a:ext cx="8761500" cy="707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800"/>
              <a:buNone/>
            </a:pPr>
            <a:r>
              <a:rPr lang="en-US"/>
              <a:t>Conclusions and Future Work</a:t>
            </a:r>
            <a:endParaRPr/>
          </a:p>
        </p:txBody>
      </p:sp>
      <p:sp>
        <p:nvSpPr>
          <p:cNvPr id="129" name="Google Shape;129;gd92d74db6f_0_10"/>
          <p:cNvSpPr txBox="1">
            <a:spLocks noGrp="1"/>
          </p:cNvSpPr>
          <p:nvPr>
            <p:ph type="body" idx="1"/>
          </p:nvPr>
        </p:nvSpPr>
        <p:spPr>
          <a:xfrm>
            <a:off x="370350" y="852600"/>
            <a:ext cx="11616600" cy="58602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r>
              <a:rPr lang="en-US" sz="2000"/>
              <a:t>In this paper, through experimental results we find NLLS algorithm works better as compared to WKNN, except for the environments where path loss is very high.</a:t>
            </a: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r>
              <a:rPr lang="en-US" sz="2000"/>
              <a:t>As the fingerprint dimensionality increases from 3 to the maximum number of beacons used in WKNN, the MAE first increases but finally drops to the least value at maximum number of beacons used.</a:t>
            </a: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r>
              <a:rPr lang="en-US" sz="2000"/>
              <a:t>The density of reference points should be more in a corridor type environment than a laboratory type environment as corridor is expected to have high path loss.</a:t>
            </a:r>
            <a:endParaRPr sz="2000"/>
          </a:p>
          <a:p>
            <a:pPr marL="0" lvl="0" indent="0" algn="l" rtl="0">
              <a:lnSpc>
                <a:spcPct val="100000"/>
              </a:lnSpc>
              <a:spcBef>
                <a:spcPts val="0"/>
              </a:spcBef>
              <a:spcAft>
                <a:spcPts val="0"/>
              </a:spcAft>
              <a:buNone/>
            </a:pPr>
            <a:endParaRPr sz="2000"/>
          </a:p>
          <a:p>
            <a:pPr marL="0" lvl="0" indent="0" algn="l" rtl="0">
              <a:lnSpc>
                <a:spcPct val="100000"/>
              </a:lnSpc>
              <a:spcBef>
                <a:spcPts val="0"/>
              </a:spcBef>
              <a:spcAft>
                <a:spcPts val="0"/>
              </a:spcAft>
              <a:buNone/>
            </a:pPr>
            <a:r>
              <a:rPr lang="en-US" sz="2000"/>
              <a:t>Further work is needed to evaluate the trends observed in the fingerprint dimensionality for highly variable environments such as retail places. The fingerprint complexity decreases in such places as the beacon density is less. </a:t>
            </a:r>
            <a:endParaRPr sz="2000"/>
          </a:p>
          <a:p>
            <a:pPr marL="0" lvl="0" indent="0" algn="l" rtl="0">
              <a:lnSpc>
                <a:spcPct val="100000"/>
              </a:lnSpc>
              <a:spcBef>
                <a:spcPts val="0"/>
              </a:spcBef>
              <a:spcAft>
                <a:spcPts val="0"/>
              </a:spcAft>
              <a:buNone/>
            </a:pPr>
            <a:r>
              <a:rPr lang="en-US" sz="2000"/>
              <a:t>Improved filtering method like extended kalman filter can be applied in order to remove noise in the RSSI values. </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gd92d74db6f_0_15"/>
          <p:cNvSpPr txBox="1">
            <a:spLocks noGrp="1"/>
          </p:cNvSpPr>
          <p:nvPr>
            <p:ph type="title"/>
          </p:nvPr>
        </p:nvSpPr>
        <p:spPr>
          <a:xfrm>
            <a:off x="225054" y="145493"/>
            <a:ext cx="8761500" cy="7071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800"/>
              <a:buNone/>
            </a:pPr>
            <a:r>
              <a:rPr lang="en-US"/>
              <a:t>Demo Video</a:t>
            </a:r>
            <a:endParaRPr/>
          </a:p>
        </p:txBody>
      </p:sp>
      <p:pic>
        <p:nvPicPr>
          <p:cNvPr id="2" name="demo-video">
            <a:hlinkClick r:id="" action="ppaction://media"/>
            <a:extLst>
              <a:ext uri="{FF2B5EF4-FFF2-40B4-BE49-F238E27FC236}">
                <a16:creationId xmlns:a16="http://schemas.microsoft.com/office/drawing/2014/main" id="{E6E8B16D-1250-4DBD-BA33-9DE15A2AA73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0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709</Words>
  <Application>Microsoft Office PowerPoint</Application>
  <PresentationFormat>Widescreen</PresentationFormat>
  <Paragraphs>91</Paragraphs>
  <Slides>9</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Century Gothic</vt:lpstr>
      <vt:lpstr>Oswald</vt:lpstr>
      <vt:lpstr>Arial</vt:lpstr>
      <vt:lpstr>Average</vt:lpstr>
      <vt:lpstr>Slate</vt:lpstr>
      <vt:lpstr>      B.Tech Project</vt:lpstr>
      <vt:lpstr>Introduction</vt:lpstr>
      <vt:lpstr>Concept Map</vt:lpstr>
      <vt:lpstr>Objective</vt:lpstr>
      <vt:lpstr>SWO Analysis</vt:lpstr>
      <vt:lpstr>Evaluation of Results</vt:lpstr>
      <vt:lpstr>Evaluation Cont.</vt:lpstr>
      <vt:lpstr>Conclusions and Future Work</vt:lpstr>
      <vt:lpstr>Demo Video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B.Tech Project</dc:title>
  <dc:creator>nilesh tiwari</dc:creator>
  <cp:lastModifiedBy>nilesh tiwari</cp:lastModifiedBy>
  <cp:revision>1</cp:revision>
  <dcterms:created xsi:type="dcterms:W3CDTF">2020-10-26T15:35:05Z</dcterms:created>
  <dcterms:modified xsi:type="dcterms:W3CDTF">2021-05-19T17:59:19Z</dcterms:modified>
</cp:coreProperties>
</file>